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0160000" cy="9017000"/>
  <p:notesSz cx="6858000" cy="9144000"/>
  <p:embeddedFontLst>
    <p:embeddedFont>
      <p:font typeface="Calibri" panose="020F0502020204030204" pitchFamily="34" charset="0"/>
      <p:regular r:id="rId9"/>
      <p:bold r:id="rId10"/>
      <p:italic r:id="rId11"/>
      <p:boldItalic r:id="rId12"/>
    </p:embeddedFont>
    <p:embeddedFont>
      <p:font typeface="Calibri Light" panose="020F0302020204030204" pitchFamily="34" charset="0"/>
      <p:regular r:id="rId13"/>
      <p:italic r:id="rId1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5.fntdata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4.fntdata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5B0707-FFF0-4677-8D77-E52AF805C23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1475699"/>
            <a:ext cx="7620000" cy="3139252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3965A6C-1BA2-4578-9E6A-BCA5A1B61D1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4736013"/>
            <a:ext cx="7620000" cy="2177020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F6BF30-DACC-4BA4-B808-F04C42CB5B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C0B26-5C9C-4F75-A359-041C2FC54FFC}" type="datetimeFigureOut">
              <a:rPr lang="en-GB" smtClean="0"/>
              <a:t>08/02/2024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E1E4F9-51EB-4308-8FB8-053AB9FD6E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509BE9-2F89-49CD-A493-8FF7A63E99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52BBA-CFB9-4F4F-9911-2A681E6937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97307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F373CC-3852-4927-9231-3C42B00E04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7C8D1E-7C04-41F2-86B3-002D0486C8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E59464-A8FC-49A3-A9E7-00A8907BE8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C0B26-5C9C-4F75-A359-041C2FC54FFC}" type="datetimeFigureOut">
              <a:rPr lang="en-GB" smtClean="0"/>
              <a:t>08/02/2024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474301-0247-432A-B77C-3A5EA7F0BD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B52D40-9A76-4430-9DB4-B9DDABBBA7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52BBA-CFB9-4F4F-9911-2A681E6937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65705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AB0010-8C29-495E-93F0-C5C6B5527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08" y="2247991"/>
            <a:ext cx="8763000" cy="3750821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42D1B87-EC82-483D-ADC4-80EB524B1C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208" y="6034296"/>
            <a:ext cx="8763000" cy="1972468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BD46FA-6ACF-4050-B69E-32F47D438A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C0B26-5C9C-4F75-A359-041C2FC54FFC}" type="datetimeFigureOut">
              <a:rPr lang="en-GB" smtClean="0"/>
              <a:t>08/02/2024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B5BBCF-8445-4788-96EA-380FF63281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7D82A5-146B-4068-8751-8C1F412904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52BBA-CFB9-4F4F-9911-2A681E6937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99688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AE6B22-707F-4E13-ACF0-9DC9480086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F6C40B-8863-4B5A-A50D-C13E8F2E18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2400359"/>
            <a:ext cx="4318000" cy="572120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CD4240F-5A5F-4E25-8536-B2E13052487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0" y="2400359"/>
            <a:ext cx="4318000" cy="572120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79E1B84-A99A-4DF6-B384-5BA6198C7F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C0B26-5C9C-4F75-A359-041C2FC54FFC}" type="datetimeFigureOut">
              <a:rPr lang="en-GB" smtClean="0"/>
              <a:t>08/02/2024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6C83376-DA89-4D0E-852A-6945566C58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DDD735B-8237-43A0-ABE8-81FCA38A49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52BBA-CFB9-4F4F-9911-2A681E6937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84800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B68AF5-16B2-49C3-96B7-62D3B2E959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3" y="480074"/>
            <a:ext cx="8763000" cy="1742870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6B0BCD-8C25-44C3-A0B2-CBF9D6D98E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824" y="2210418"/>
            <a:ext cx="4298156" cy="1083292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33EE218-4C80-44C2-A6F7-1736CBAD1EF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9824" y="3293710"/>
            <a:ext cx="4298156" cy="484455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063C419-8E5B-449D-B0BC-CF584E47467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1" y="2210418"/>
            <a:ext cx="4319323" cy="1083292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7C62EF6-E04D-40AC-A53E-944E6DE19CA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1" y="3293710"/>
            <a:ext cx="4319323" cy="484455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7B37045-9F1A-4F16-9402-CE3C51A233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C0B26-5C9C-4F75-A359-041C2FC54FFC}" type="datetimeFigureOut">
              <a:rPr lang="en-GB" smtClean="0"/>
              <a:t>08/02/2024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333F5CF-B640-46E5-9572-2C2930039C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BA8B141-D70C-4C03-BCB7-10323EDCD2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52BBA-CFB9-4F4F-9911-2A681E6937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57171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5DA761-6CE8-4EE5-B3DD-56E8122BD0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A8EA902-5860-4F70-B3BA-CE48D245C4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C0B26-5C9C-4F75-A359-041C2FC54FFC}" type="datetimeFigureOut">
              <a:rPr lang="en-GB" smtClean="0"/>
              <a:t>08/02/2024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C7042BC-5EB4-43A5-98C3-7053E77FF9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C411E97-4E22-46E0-837E-8A9A4527D9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52BBA-CFB9-4F4F-9911-2A681E6937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38915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94DC94C-E7A0-4501-A82D-188D87E1D3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C0B26-5C9C-4F75-A359-041C2FC54FFC}" type="datetimeFigureOut">
              <a:rPr lang="en-GB" smtClean="0"/>
              <a:t>08/02/2024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CE9D75F-BE8D-449B-8B4D-7A1C03F64A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68E8DC4-3E23-45A0-AB42-216A4BD5A3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52BBA-CFB9-4F4F-9911-2A681E6937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53044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B42B5D-A68F-44D8-AE2C-F0ED24E1B5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601133"/>
            <a:ext cx="3276864" cy="2103967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AA03F0-EFBC-463C-A26D-018067914B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323" y="1298283"/>
            <a:ext cx="5143500" cy="6407914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134A533-8448-4172-96B2-238BD023DF2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705100"/>
            <a:ext cx="3276864" cy="5011532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A135541-F89D-4C5E-A1BA-026EB372D6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C0B26-5C9C-4F75-A359-041C2FC54FFC}" type="datetimeFigureOut">
              <a:rPr lang="en-GB" smtClean="0"/>
              <a:t>08/02/2024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F5A75E-5C7D-4DCA-9D45-76F33B5CBE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07C3A8B-1156-49D2-AD9E-3A6304CB65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52BBA-CFB9-4F4F-9911-2A681E6937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46372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F0E1B3-AFD7-4D7B-B344-29AD407BD6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601133"/>
            <a:ext cx="3276864" cy="2103967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AA95517-E7C8-4D18-B191-8D69132CD11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323" y="1298283"/>
            <a:ext cx="5143500" cy="6407914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457C91-BBCE-45B6-AE4B-382A99420F6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705100"/>
            <a:ext cx="3276864" cy="5011532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5CEEF39-095E-44A8-ADBF-8BE82D6627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C0B26-5C9C-4F75-A359-041C2FC54FFC}" type="datetimeFigureOut">
              <a:rPr lang="en-GB" smtClean="0"/>
              <a:t>08/02/2024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49A9ED6-B70B-4BC0-ADAE-AC140D8458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59DC734-14D2-4AB3-BE3E-BBD0FD811B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52BBA-CFB9-4F4F-9911-2A681E6937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4482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4BD414-1AA3-49D9-90C9-E3F1BA4F06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D1C077F-D5A0-4D7F-9912-7DBEB5BBA01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C0090B-FC6E-44B0-AC91-BB624800B1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C0B26-5C9C-4F75-A359-041C2FC54FFC}" type="datetimeFigureOut">
              <a:rPr lang="en-GB" smtClean="0"/>
              <a:t>08/02/2024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EDF050-5EF2-47A9-9877-FA0F472460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09D075-DD12-4B5F-B7B3-13D64EDD92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52BBA-CFB9-4F4F-9911-2A681E6937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17479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B756F78-FF83-4A61-882A-812327F135A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480072"/>
            <a:ext cx="2190750" cy="7641491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81DBEF7-FA76-4287-9F09-3B168737E4E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480072"/>
            <a:ext cx="6445250" cy="7641491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35116E-1377-45CE-942B-E70F32E70C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C0B26-5C9C-4F75-A359-041C2FC54FFC}" type="datetimeFigureOut">
              <a:rPr lang="en-GB" smtClean="0"/>
              <a:t>08/02/2024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55F019-9C48-4B49-B418-23C4BC5A3E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3C4ACD-1343-462D-88FB-1D940F4DB9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52BBA-CFB9-4F4F-9911-2A681E6937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7512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B30EC46-FB83-4185-A8EA-40E0B2BB83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480074"/>
            <a:ext cx="8763000" cy="17428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8ACDF7-8129-4913-8B80-6B266AACA3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2400359"/>
            <a:ext cx="8763000" cy="57212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C654E9-D59F-42A9-A8E8-BDE2A6AFCFC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8357425"/>
            <a:ext cx="2286000" cy="480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4C0B26-5C9C-4F75-A359-041C2FC54FFC}" type="datetimeFigureOut">
              <a:rPr lang="en-GB" smtClean="0"/>
              <a:t>08/02/2024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A21B5A-4C22-45CE-B474-41882DA071F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8357425"/>
            <a:ext cx="3429000" cy="480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496635-9AD7-44EE-B55F-343A15F1299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8357425"/>
            <a:ext cx="2286000" cy="480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252BBA-CFB9-4F4F-9911-2A681E6937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00102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hyperlink" Target="file:///\\server01\student_share\iPad\OPAL\Tyres\IMG_0038.MOV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E446EC3-4923-4375-8815-28CF8ACEBED2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8450" y="641350"/>
            <a:ext cx="6331458" cy="6525133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35759196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60FBE57-5D50-448D-BF0A-3FFB99B1D80F}"/>
              </a:ext>
            </a:extLst>
          </p:cNvPr>
          <p:cNvSpPr txBox="1"/>
          <p:nvPr/>
        </p:nvSpPr>
        <p:spPr>
          <a:xfrm>
            <a:off x="2857500" y="0"/>
            <a:ext cx="6810248" cy="723275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endParaRPr lang="en-GB"/>
          </a:p>
          <a:p>
            <a:pPr algn="ctr"/>
            <a:r>
              <a:rPr lang="en-GB"/>
              <a:t>E</a:t>
            </a:r>
            <a:r>
              <a:rPr lang="en-GB" sz="2300" u="sng">
                <a:solidFill>
                  <a:srgbClr val="000000"/>
                </a:solidFill>
                <a:latin typeface="SassoonInfant - 38"/>
              </a:rPr>
              <a:t>xamples of AMAZING play!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5E8E1FD-43D4-4696-884A-26CDCAEFA7E6}"/>
              </a:ext>
            </a:extLst>
          </p:cNvPr>
          <p:cNvSpPr txBox="1"/>
          <p:nvPr/>
        </p:nvSpPr>
        <p:spPr>
          <a:xfrm>
            <a:off x="114300" y="0"/>
            <a:ext cx="2886774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Celebrate</a:t>
            </a:r>
          </a:p>
        </p:txBody>
      </p:sp>
      <p:sp>
        <p:nvSpPr>
          <p:cNvPr id="4" name="TextBox 3">
            <a:hlinkClick r:id="rId2" action="ppaction://hlinkfile"/>
            <a:extLst>
              <a:ext uri="{FF2B5EF4-FFF2-40B4-BE49-F238E27FC236}">
                <a16:creationId xmlns:a16="http://schemas.microsoft.com/office/drawing/2014/main" id="{355B26E9-E490-4A54-96ED-349A266D67CB}"/>
              </a:ext>
            </a:extLst>
          </p:cNvPr>
          <p:cNvSpPr txBox="1"/>
          <p:nvPr/>
        </p:nvSpPr>
        <p:spPr>
          <a:xfrm>
            <a:off x="4089400" y="5346700"/>
            <a:ext cx="1687008" cy="26161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1100">
                <a:solidFill>
                  <a:srgbClr val="000000"/>
                </a:solidFill>
                <a:latin typeface="Arial - 18"/>
              </a:rPr>
              <a:t>IMG_003.MOV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87455A3-5C5F-48A2-B144-9CC049C498BE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0" y="1282700"/>
            <a:ext cx="7795277" cy="3586671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2901107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0CE32E9-CDBB-4867-B82E-04777D4FD2F5}"/>
              </a:ext>
            </a:extLst>
          </p:cNvPr>
          <p:cNvSpPr txBox="1"/>
          <p:nvPr/>
        </p:nvSpPr>
        <p:spPr>
          <a:xfrm>
            <a:off x="3911600" y="0"/>
            <a:ext cx="2065338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Inform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85223EB-C9F3-46DD-BE8A-4B7D8E365E8F}"/>
              </a:ext>
            </a:extLst>
          </p:cNvPr>
          <p:cNvSpPr txBox="1"/>
          <p:nvPr/>
        </p:nvSpPr>
        <p:spPr>
          <a:xfrm>
            <a:off x="5067300" y="1714500"/>
            <a:ext cx="3676269" cy="7386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 b="1">
                <a:solidFill>
                  <a:srgbClr val="000000"/>
                </a:solidFill>
                <a:latin typeface="SassoonPrimaryInfant - 36"/>
              </a:rPr>
              <a:t>Hula hoops in the active zone- remember the rules!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1A6BCC4-E37F-44A9-9B11-19F68F136D3F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500" y="838200"/>
            <a:ext cx="4822190" cy="4822190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34678830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6B7624B-23D0-40A0-BF4C-E91E82B9FAE5}"/>
              </a:ext>
            </a:extLst>
          </p:cNvPr>
          <p:cNvSpPr txBox="1"/>
          <p:nvPr/>
        </p:nvSpPr>
        <p:spPr>
          <a:xfrm>
            <a:off x="622300" y="0"/>
            <a:ext cx="8563991" cy="263149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endParaRPr lang="en-GB"/>
          </a:p>
          <a:p>
            <a:r>
              <a:rPr lang="en-GB"/>
              <a:t>I</a:t>
            </a:r>
            <a:r>
              <a:rPr lang="en-GB" sz="2100" b="1">
                <a:solidFill>
                  <a:srgbClr val="000000"/>
                </a:solidFill>
                <a:latin typeface="SassoonInfant - 36"/>
              </a:rPr>
              <a:t>deas for after half term:</a:t>
            </a:r>
            <a:r>
              <a:rPr lang="en-GB" sz="2100" b="1">
                <a:solidFill>
                  <a:srgbClr val="FF0000"/>
                </a:solidFill>
                <a:latin typeface="SassoonInfant - 36"/>
              </a:rPr>
              <a:t> </a:t>
            </a:r>
          </a:p>
          <a:p>
            <a:endParaRPr lang="en-GB" sz="2100" b="1">
              <a:solidFill>
                <a:srgbClr val="FF0000"/>
              </a:solidFill>
              <a:latin typeface="SassoonInfant - 36"/>
            </a:endParaRPr>
          </a:p>
          <a:p>
            <a:endParaRPr lang="en-GB" sz="2100" b="1">
              <a:solidFill>
                <a:srgbClr val="FF0000"/>
              </a:solidFill>
              <a:latin typeface="SassoonInfant - 36"/>
            </a:endParaRPr>
          </a:p>
          <a:p>
            <a:endParaRPr lang="en-GB" sz="2100" b="1">
              <a:solidFill>
                <a:srgbClr val="FF0000"/>
              </a:solidFill>
              <a:latin typeface="SassoonInfant - 36"/>
            </a:endParaRPr>
          </a:p>
          <a:p>
            <a:endParaRPr lang="en-GB" sz="2100" b="1">
              <a:solidFill>
                <a:srgbClr val="FF0000"/>
              </a:solidFill>
              <a:latin typeface="SassoonInfant - 36"/>
            </a:endParaRPr>
          </a:p>
          <a:p>
            <a:r>
              <a:rPr lang="en-GB" sz="2100" b="1">
                <a:solidFill>
                  <a:srgbClr val="FF0000"/>
                </a:solidFill>
                <a:latin typeface="SassoonInfant - 36"/>
              </a:rPr>
              <a:t>  </a:t>
            </a:r>
          </a:p>
          <a:p>
            <a:endParaRPr lang="en-GB" sz="2100" b="1">
              <a:solidFill>
                <a:srgbClr val="FF0000"/>
              </a:solidFill>
              <a:latin typeface="SassoonInfant - 36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56C70FB-20FE-4F04-BB35-74D8CCB63FF5}"/>
              </a:ext>
            </a:extLst>
          </p:cNvPr>
          <p:cNvSpPr txBox="1"/>
          <p:nvPr/>
        </p:nvSpPr>
        <p:spPr>
          <a:xfrm>
            <a:off x="3911600" y="0"/>
            <a:ext cx="2668842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Innovate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8AAB99E-D863-44CF-9DDE-026AC458AC34}"/>
              </a:ext>
            </a:extLst>
          </p:cNvPr>
          <p:cNvSpPr txBox="1"/>
          <p:nvPr/>
        </p:nvSpPr>
        <p:spPr>
          <a:xfrm>
            <a:off x="520700" y="1244600"/>
            <a:ext cx="6250418" cy="2031325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>
                <a:solidFill>
                  <a:srgbClr val="000000"/>
                </a:solidFill>
                <a:latin typeface="Arial - 30"/>
              </a:rPr>
              <a:t>a slide (the slope near the trim trail)</a:t>
            </a:r>
          </a:p>
          <a:p>
            <a:r>
              <a:rPr lang="en-GB">
                <a:solidFill>
                  <a:srgbClr val="000000"/>
                </a:solidFill>
                <a:latin typeface="Arial - 30"/>
              </a:rPr>
              <a:t>a swing </a:t>
            </a:r>
          </a:p>
          <a:p>
            <a:r>
              <a:rPr lang="en-GB">
                <a:solidFill>
                  <a:srgbClr val="000000"/>
                </a:solidFill>
                <a:latin typeface="Arial - 30"/>
              </a:rPr>
              <a:t>racquets and balls</a:t>
            </a:r>
          </a:p>
          <a:p>
            <a:r>
              <a:rPr lang="en-GB">
                <a:solidFill>
                  <a:srgbClr val="000000"/>
                </a:solidFill>
                <a:latin typeface="Arial - 30"/>
              </a:rPr>
              <a:t>football</a:t>
            </a:r>
          </a:p>
          <a:p>
            <a:r>
              <a:rPr lang="en-GB">
                <a:solidFill>
                  <a:srgbClr val="000000"/>
                </a:solidFill>
                <a:latin typeface="Arial - 30"/>
              </a:rPr>
              <a:t>rugby</a:t>
            </a:r>
          </a:p>
          <a:p>
            <a:r>
              <a:rPr lang="en-GB">
                <a:solidFill>
                  <a:srgbClr val="000000"/>
                </a:solidFill>
                <a:latin typeface="Arial - 30"/>
              </a:rPr>
              <a:t>sponge balls</a:t>
            </a:r>
          </a:p>
          <a:p>
            <a:endParaRPr lang="en-GB">
              <a:solidFill>
                <a:srgbClr val="000000"/>
              </a:solidFill>
              <a:latin typeface="Arial - 3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9E0B6A2-7A26-4E09-A131-C0713F743EA3}"/>
              </a:ext>
            </a:extLst>
          </p:cNvPr>
          <p:cNvSpPr txBox="1"/>
          <p:nvPr/>
        </p:nvSpPr>
        <p:spPr>
          <a:xfrm>
            <a:off x="4546600" y="1917700"/>
            <a:ext cx="5110731" cy="2031325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>
                <a:solidFill>
                  <a:srgbClr val="000000"/>
                </a:solidFill>
                <a:latin typeface="Arial - 31"/>
              </a:rPr>
              <a:t>more instruments- yes</a:t>
            </a:r>
          </a:p>
          <a:p>
            <a:r>
              <a:rPr lang="en-GB">
                <a:solidFill>
                  <a:srgbClr val="000000"/>
                </a:solidFill>
                <a:latin typeface="Arial - 31"/>
              </a:rPr>
              <a:t>gymnastics (on the field)</a:t>
            </a:r>
          </a:p>
          <a:p>
            <a:r>
              <a:rPr lang="en-GB">
                <a:solidFill>
                  <a:srgbClr val="000000"/>
                </a:solidFill>
                <a:latin typeface="Arial - 31"/>
              </a:rPr>
              <a:t>badminton</a:t>
            </a:r>
          </a:p>
          <a:p>
            <a:r>
              <a:rPr lang="en-GB">
                <a:solidFill>
                  <a:srgbClr val="000000"/>
                </a:solidFill>
                <a:latin typeface="Arial - 31"/>
              </a:rPr>
              <a:t>puppet theatre (calm corner)</a:t>
            </a:r>
          </a:p>
          <a:p>
            <a:r>
              <a:rPr lang="en-GB">
                <a:solidFill>
                  <a:srgbClr val="000000"/>
                </a:solidFill>
                <a:latin typeface="Arial - 31"/>
              </a:rPr>
              <a:t>race track</a:t>
            </a:r>
          </a:p>
          <a:p>
            <a:r>
              <a:rPr lang="en-GB">
                <a:solidFill>
                  <a:srgbClr val="000000"/>
                </a:solidFill>
                <a:latin typeface="Arial - 31"/>
              </a:rPr>
              <a:t>frsibee</a:t>
            </a:r>
          </a:p>
          <a:p>
            <a:endParaRPr lang="en-GB">
              <a:solidFill>
                <a:srgbClr val="000000"/>
              </a:solidFill>
              <a:latin typeface="Arial - 31"/>
            </a:endParaRPr>
          </a:p>
        </p:txBody>
      </p:sp>
    </p:spTree>
    <p:extLst>
      <p:ext uri="{BB962C8B-B14F-4D97-AF65-F5344CB8AC3E}">
        <p14:creationId xmlns:p14="http://schemas.microsoft.com/office/powerpoint/2010/main" val="26795263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21FFED2-DBC1-4D97-B407-9E5105DE2743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00" y="317500"/>
            <a:ext cx="10160000" cy="6174740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7291594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B3DEFC6-E975-47FA-8C6C-60768F82B1A0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225925" y="1371981"/>
            <a:ext cx="4819777" cy="4279519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A52A8BF-57CE-4871-BD90-814250ED4D7D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0" y="1636395"/>
            <a:ext cx="5036439" cy="3738753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054B889-B81E-4C87-8ECD-40FE439C01CB}"/>
              </a:ext>
            </a:extLst>
          </p:cNvPr>
          <p:cNvSpPr txBox="1"/>
          <p:nvPr/>
        </p:nvSpPr>
        <p:spPr>
          <a:xfrm>
            <a:off x="914400" y="596900"/>
            <a:ext cx="8095630" cy="41549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 b="1" u="sng">
                <a:solidFill>
                  <a:srgbClr val="000000"/>
                </a:solidFill>
                <a:latin typeface="SassoonCRInfant - 36"/>
              </a:rPr>
              <a:t>The Golden Brush and Welly Awards</a:t>
            </a:r>
          </a:p>
        </p:txBody>
      </p:sp>
    </p:spTree>
    <p:extLst>
      <p:ext uri="{BB962C8B-B14F-4D97-AF65-F5344CB8AC3E}">
        <p14:creationId xmlns:p14="http://schemas.microsoft.com/office/powerpoint/2010/main" val="11897027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972515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74</Words>
  <Application>Microsoft Office PowerPoint</Application>
  <PresentationFormat>Custom</PresentationFormat>
  <Paragraphs>27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9" baseType="lpstr">
      <vt:lpstr>SassoonInfant - 55</vt:lpstr>
      <vt:lpstr>SassoonPrimaryInfant - 36</vt:lpstr>
      <vt:lpstr>Arial - 18</vt:lpstr>
      <vt:lpstr>Arial</vt:lpstr>
      <vt:lpstr>SassoonInfant - 36</vt:lpstr>
      <vt:lpstr>Arial - 31</vt:lpstr>
      <vt:lpstr>Arial - 30</vt:lpstr>
      <vt:lpstr>SassoonInfant - 38</vt:lpstr>
      <vt:lpstr>SassoonCRInfant - 36</vt:lpstr>
      <vt:lpstr>Calibri Light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Jayne THOMAS</dc:creator>
  <cp:lastModifiedBy>Jayne THOMAS</cp:lastModifiedBy>
  <cp:revision>1</cp:revision>
  <dcterms:created xsi:type="dcterms:W3CDTF">2024-02-08T16:14:32Z</dcterms:created>
  <dcterms:modified xsi:type="dcterms:W3CDTF">2024-02-08T16:14:32Z</dcterms:modified>
</cp:coreProperties>
</file>