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90932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06159-BF55-48A6-8F81-51A63E9DFB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488170"/>
            <a:ext cx="7620000" cy="3165781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89D3AA-F141-4938-8203-8D024716C57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776035"/>
            <a:ext cx="7620000" cy="2195418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37034D-DF3D-4214-9B9C-A91331589C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F32509-4B9C-4D63-AB0D-AA36BF0963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9C04A-07B1-48E4-996B-17AC492E7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020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CE4EB-614A-458B-AC58-060B001A5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F7937F-92FA-4A9C-AC74-487307A33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4107CD-2753-44B6-B4DE-A4EE5170D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CCAFEC-654E-48A5-918F-8517AADC3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B9DA3C-E92E-4712-B10C-9FED40699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032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6B2FB-E314-45F5-A79D-1E042B9821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266988"/>
            <a:ext cx="8763000" cy="378251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1C538-76BF-4D05-8E73-65526E67B4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6085290"/>
            <a:ext cx="8763000" cy="1989137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B228CD-B028-4F64-85E3-BEA3F06135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6CACA-9DBF-4546-950D-A0E916EDA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C532D6-1ABC-417F-99E9-6E4AC1D57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979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1D19F9-B49B-4F79-AD65-77F6C2E7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07D6EA-D75F-40ED-971A-905A289848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420643"/>
            <a:ext cx="4318000" cy="57695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0298F7-D486-43A7-B880-5C2BD04434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420643"/>
            <a:ext cx="4318000" cy="576955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4D95ED-FFBD-46A6-962C-09A0D5D335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B85C05-D25F-498F-8EE5-8A3F25723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0417C6-59F8-4032-90B8-2CB3A8EA6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87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94DED6-BB1E-437C-B748-45B84D986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84131"/>
            <a:ext cx="8763000" cy="1757598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544C24-E712-4041-820A-D77A6F081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229098"/>
            <a:ext cx="4298156" cy="109244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68A83FC-497A-459D-B7DC-BB855720CD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3321544"/>
            <a:ext cx="4298156" cy="488549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283C2FD-ECB1-4C87-AFBA-94DFA5CD0E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229098"/>
            <a:ext cx="4319323" cy="109244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DA5CDE-5E10-485B-BA24-985E537344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3321544"/>
            <a:ext cx="4319323" cy="488549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B2699B9-A6C2-4E07-B4C9-D516F9F44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BBCAA3-C08A-4348-8D80-FB118816B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2FEEBA-635C-4A76-82E2-DE1AF4A57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517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9CE54-3907-4FA7-AFCB-799110FCD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538FEB-B53B-4982-85F7-3A75F0CA7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AC44115-7EB5-4AD8-BA83-E154540CFD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0BF3F00-539F-4855-839C-129C407E0B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3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7D15-FD99-4F80-BCF0-0E71DB426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2D0053-6868-47A8-BEC1-22890C0091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A84436-C7DB-4E8E-8066-19D1CE602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1369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D98F9C-2A83-47C9-B4F2-A99C8E078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6213"/>
            <a:ext cx="3276864" cy="212174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70BDBD-43CF-4EA8-A2BD-8EA26EF21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309254"/>
            <a:ext cx="5143500" cy="6462066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6B4C2F-2E9A-46A1-B46A-A1D23F9A64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27960"/>
            <a:ext cx="3276864" cy="50538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D48E8-FC25-4F27-B376-2A60051EB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468B31-E4C2-42B7-8D70-3622B2DAD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624310-8BA1-4F76-B2A6-AC547D9A9D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612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4B2B9E-D10B-4377-83D5-22E109C77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606213"/>
            <a:ext cx="3276864" cy="2121747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9F4AA4-A2E4-4C38-ACF5-D7C698591D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309254"/>
            <a:ext cx="5143500" cy="6462066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BE1A6-6A19-4DB1-BC1B-0F29FBA6BA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727960"/>
            <a:ext cx="3276864" cy="5053883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E488FBD-6AA3-4A74-B056-7D7B20003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8A25A58-D979-4F8C-8B25-60B6270CA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696F7D-20B1-4C59-8A6A-165EF1B0B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10354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11EA9-F338-425D-9A29-336D72712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F8455B-D3DB-47BC-AB0D-786AD116D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0C8C80-345B-4419-88FF-FE04AA4B5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20D97B-92CA-41E9-A5B0-45C554142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EA783F-66DF-4356-8EB7-56B3A3862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909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FCE4BA1-ADF4-4B75-BF3C-B9D9B2006E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84129"/>
            <a:ext cx="2190750" cy="7706067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47CF3D6-D470-4B65-A01B-981D0C804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84129"/>
            <a:ext cx="6445250" cy="770606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BD7445-A2F2-460F-BAD6-B59CDD66C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810340-E96F-49EF-8448-A4E275724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6699C-D3CD-4318-890B-8C0792D83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33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4A99C2-043A-4FBD-B364-CBD5EF5C57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84131"/>
            <a:ext cx="8763000" cy="17575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9D1E61-BB68-49F4-B026-A66AE45DD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420643"/>
            <a:ext cx="8763000" cy="57695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30F1F4-B69E-455E-AE1A-64FAE2C2BE2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8428051"/>
            <a:ext cx="2286000" cy="4841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B2540-5395-4BF4-97CF-0677A0BDA51C}" type="datetimeFigureOut">
              <a:rPr lang="en-GB" smtClean="0"/>
              <a:t>07/09/2023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DFAB3-2DD7-4EAE-AC2C-B9CE5BF097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8428051"/>
            <a:ext cx="3429000" cy="4841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1C8FD0-381C-405C-96FB-D93C159978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8428051"/>
            <a:ext cx="2286000" cy="48412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D0077-4B4D-442B-9F7F-B838DD278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6921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m7IfAEsjqI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F962681-1F3E-439C-9910-21668E16397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0800" y="1117600"/>
            <a:ext cx="10160000" cy="579310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2453258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3E0E727-A3EC-45E2-8759-7EEFDBB85458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5100" y="1568450"/>
            <a:ext cx="10160000" cy="35645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BD80E33-1BC5-4361-8BED-4D200188890D}"/>
              </a:ext>
            </a:extLst>
          </p:cNvPr>
          <p:cNvSpPr txBox="1"/>
          <p:nvPr/>
        </p:nvSpPr>
        <p:spPr>
          <a:xfrm>
            <a:off x="838200" y="635000"/>
            <a:ext cx="7216009" cy="63094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500" b="1" u="sng">
                <a:solidFill>
                  <a:srgbClr val="000000"/>
                </a:solidFill>
                <a:latin typeface="Arial - 59"/>
              </a:rPr>
              <a:t>The Opal Play Team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A26F82-84AB-4246-82F8-DE9CE834FB1C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5283200"/>
            <a:ext cx="1665859" cy="238975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4FCE270-26A4-4D89-9981-D30031D43E1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650" y="5391150"/>
            <a:ext cx="6007100" cy="1879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464426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86C1234-03BE-450D-9E2B-E161F890BA96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27350"/>
            <a:ext cx="10160000" cy="1430147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3E398D38-8AE5-4EFB-973C-85259A47FAC0}"/>
              </a:ext>
            </a:extLst>
          </p:cNvPr>
          <p:cNvSpPr txBox="1"/>
          <p:nvPr/>
        </p:nvSpPr>
        <p:spPr>
          <a:xfrm>
            <a:off x="1079500" y="4559300"/>
            <a:ext cx="5456287" cy="27699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1200">
                <a:solidFill>
                  <a:srgbClr val="000000"/>
                </a:solidFill>
                <a:latin typeface="Arial - 20"/>
              </a:rPr>
              <a:t>https://www.youtube.com/watch?v=cm7IfAEsjqI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78728BD-A092-45C2-A396-B95146F6F170}"/>
              </a:ext>
            </a:extLst>
          </p:cNvPr>
          <p:cNvSpPr txBox="1"/>
          <p:nvPr/>
        </p:nvSpPr>
        <p:spPr>
          <a:xfrm>
            <a:off x="622300" y="393700"/>
            <a:ext cx="8403717" cy="47705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500" b="1" u="sng">
                <a:solidFill>
                  <a:srgbClr val="000000"/>
                </a:solidFill>
                <a:latin typeface="Arial - 41"/>
              </a:rPr>
              <a:t>What does Opal Play look like?</a:t>
            </a:r>
          </a:p>
        </p:txBody>
      </p:sp>
    </p:spTree>
    <p:extLst>
      <p:ext uri="{BB962C8B-B14F-4D97-AF65-F5344CB8AC3E}">
        <p14:creationId xmlns:p14="http://schemas.microsoft.com/office/powerpoint/2010/main" val="435401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52EED6-95AC-4D6E-AD75-E907903F3CC7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0600"/>
            <a:ext cx="10160000" cy="454583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4184295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335EE7C-C51A-4A33-8B37-D66C7202EA90}"/>
              </a:ext>
            </a:extLst>
          </p:cNvPr>
          <p:cNvSpPr txBox="1"/>
          <p:nvPr/>
        </p:nvSpPr>
        <p:spPr>
          <a:xfrm>
            <a:off x="1460500" y="355600"/>
            <a:ext cx="8563991" cy="300082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What will be new to play with this week?</a:t>
            </a:r>
          </a:p>
          <a:p>
            <a:endParaRPr lang="en-GB" sz="2100" b="1">
              <a:solidFill>
                <a:srgbClr val="000000"/>
              </a:solidFill>
              <a:latin typeface="NTFPreCursivek - 36"/>
            </a:endParaRP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What do we have to do to make sure that everyone enjoys their play?</a:t>
            </a:r>
          </a:p>
          <a:p>
            <a:endParaRPr lang="en-GB" sz="2100" b="1">
              <a:solidFill>
                <a:srgbClr val="000000"/>
              </a:solidFill>
              <a:latin typeface="NTFPreCursivek - 36"/>
            </a:endParaRP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* Dressing up and stage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*  Role play 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* Babies and prams</a:t>
            </a:r>
          </a:p>
          <a:p>
            <a:r>
              <a:rPr lang="en-GB" sz="2100" b="1">
                <a:solidFill>
                  <a:srgbClr val="000000"/>
                </a:solidFill>
                <a:latin typeface="NTFPreCursivek - 36"/>
              </a:rPr>
              <a:t>* Kitchen</a:t>
            </a:r>
          </a:p>
          <a:p>
            <a:endParaRPr lang="en-GB" sz="2100" b="1">
              <a:solidFill>
                <a:srgbClr val="000000"/>
              </a:solidFill>
              <a:latin typeface="NTFPreCursivek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DEF621-67CB-4F41-BDD6-90DA420FF2A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3400" y="2540000"/>
            <a:ext cx="4313810" cy="19897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24A430-2A6A-415A-9943-7EAE0C621AE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850" y="4495800"/>
            <a:ext cx="2857500" cy="28575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5CCF654-4A9D-48AD-9061-08D2663B355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450" y="6197600"/>
            <a:ext cx="3238500" cy="2514600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125A2B8-DBDF-432B-93DC-C35FA939CD54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250" y="5943600"/>
            <a:ext cx="2329434" cy="23294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36176913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16E78C-53E2-4838-9F9A-A3B384C20264}"/>
              </a:ext>
            </a:extLst>
          </p:cNvPr>
          <p:cNvSpPr txBox="1"/>
          <p:nvPr/>
        </p:nvSpPr>
        <p:spPr>
          <a:xfrm>
            <a:off x="2019300" y="749300"/>
            <a:ext cx="7996809" cy="261610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4100" b="1" u="sng">
                <a:solidFill>
                  <a:srgbClr val="000000"/>
                </a:solidFill>
                <a:latin typeface="NTFPreCursive - 68"/>
              </a:rPr>
              <a:t>Tidy up time!</a:t>
            </a:r>
          </a:p>
          <a:p>
            <a:r>
              <a:rPr lang="en-GB" sz="4100" b="1" u="sng">
                <a:solidFill>
                  <a:srgbClr val="000000"/>
                </a:solidFill>
                <a:latin typeface="NTFPreCursive - 68"/>
              </a:rPr>
              <a:t>H</a:t>
            </a:r>
            <a:r>
              <a:rPr lang="en-GB" sz="4100" b="1">
                <a:solidFill>
                  <a:srgbClr val="000000"/>
                </a:solidFill>
                <a:latin typeface="NTFPreCursive - 68"/>
              </a:rPr>
              <a:t>elp us make our rules for keeping Opal Play tidy.</a:t>
            </a:r>
          </a:p>
          <a:p>
            <a:r>
              <a:rPr lang="en-GB" sz="4100" b="1">
                <a:solidFill>
                  <a:srgbClr val="000000"/>
                </a:solidFill>
                <a:latin typeface="NTFPreCursive - 68"/>
              </a:rPr>
              <a:t>What should our rules be? </a:t>
            </a:r>
          </a:p>
        </p:txBody>
      </p:sp>
    </p:spTree>
    <p:extLst>
      <p:ext uri="{BB962C8B-B14F-4D97-AF65-F5344CB8AC3E}">
        <p14:creationId xmlns:p14="http://schemas.microsoft.com/office/powerpoint/2010/main" val="13978002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56C7E8-1AF0-4DDA-9450-021A74C2C55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0" y="762000"/>
            <a:ext cx="10160000" cy="315391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8342842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58E54B9-1BB8-4AF3-8100-DC9E69ACABA3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4800" y="165100"/>
            <a:ext cx="10868025" cy="737349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Free-form: Shape 3">
            <a:extLst>
              <a:ext uri="{FF2B5EF4-FFF2-40B4-BE49-F238E27FC236}">
                <a16:creationId xmlns:a16="http://schemas.microsoft.com/office/drawing/2014/main" id="{18A2CF7F-AFFB-4359-8696-49E066DCAD8B}"/>
              </a:ext>
            </a:extLst>
          </p:cNvPr>
          <p:cNvSpPr/>
          <p:nvPr/>
        </p:nvSpPr>
        <p:spPr>
          <a:xfrm>
            <a:off x="1350433" y="1634067"/>
            <a:ext cx="2531535" cy="2531534"/>
          </a:xfrm>
          <a:custGeom>
            <a:avLst/>
            <a:gdLst/>
            <a:ahLst/>
            <a:cxnLst/>
            <a:rect l="0" t="0" r="0" b="0"/>
            <a:pathLst>
              <a:path w="2531535" h="2531534">
                <a:moveTo>
                  <a:pt x="0" y="0"/>
                </a:moveTo>
                <a:lnTo>
                  <a:pt x="2531534" y="0"/>
                </a:lnTo>
                <a:lnTo>
                  <a:pt x="2531534" y="2531533"/>
                </a:lnTo>
                <a:lnTo>
                  <a:pt x="0" y="2531533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Free-form: Shape 4">
            <a:extLst>
              <a:ext uri="{FF2B5EF4-FFF2-40B4-BE49-F238E27FC236}">
                <a16:creationId xmlns:a16="http://schemas.microsoft.com/office/drawing/2014/main" id="{A7637225-96C6-48B7-8095-B9DA27725E53}"/>
              </a:ext>
            </a:extLst>
          </p:cNvPr>
          <p:cNvSpPr/>
          <p:nvPr/>
        </p:nvSpPr>
        <p:spPr>
          <a:xfrm>
            <a:off x="4036483" y="1697567"/>
            <a:ext cx="2531535" cy="2531534"/>
          </a:xfrm>
          <a:custGeom>
            <a:avLst/>
            <a:gdLst/>
            <a:ahLst/>
            <a:cxnLst/>
            <a:rect l="0" t="0" r="0" b="0"/>
            <a:pathLst>
              <a:path w="2531535" h="2531534">
                <a:moveTo>
                  <a:pt x="0" y="0"/>
                </a:moveTo>
                <a:lnTo>
                  <a:pt x="2531534" y="0"/>
                </a:lnTo>
                <a:lnTo>
                  <a:pt x="2531534" y="2531533"/>
                </a:lnTo>
                <a:lnTo>
                  <a:pt x="0" y="2531533"/>
                </a:lnTo>
                <a:close/>
              </a:path>
            </a:pathLst>
          </a:custGeom>
          <a:solidFill>
            <a:srgbClr val="0000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4911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</Words>
  <Application>Microsoft Office PowerPoint</Application>
  <PresentationFormat>Custom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Arial - 41</vt:lpstr>
      <vt:lpstr>Calibri Light</vt:lpstr>
      <vt:lpstr>NTFPreCursivek - 36</vt:lpstr>
      <vt:lpstr>Calibri</vt:lpstr>
      <vt:lpstr>Arial - 59</vt:lpstr>
      <vt:lpstr>Arial</vt:lpstr>
      <vt:lpstr>Arial - 20</vt:lpstr>
      <vt:lpstr>NTFPreCursive - 68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2023-09-07T12:49:57Z</dcterms:created>
  <dcterms:modified xsi:type="dcterms:W3CDTF">2023-09-07T12:49:57Z</dcterms:modified>
</cp:coreProperties>
</file>