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0160000" cy="90170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B9EA5A-5A51-4DC5-A80F-E31D96A0A4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475699"/>
            <a:ext cx="7620000" cy="3139252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9347A3-1B05-4453-9006-3C5341A58D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736013"/>
            <a:ext cx="7620000" cy="2177020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34D9A2-127B-4B3F-9061-92D240C98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1F7F-5181-452F-A46F-30B503CC9709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5C1B32-E314-40D6-BD9F-22A517ECE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FB66A4-D4FC-4585-A690-58EB50E40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AA619-B395-4684-8DC7-BA573CCC0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014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989C22-F735-4F8F-92B4-B50B13240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59DAE-838D-40F2-88EE-402D3B85B3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7DAD1F-B09D-4E0E-A32A-FA7E9E750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1F7F-5181-452F-A46F-30B503CC9709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D6D7B3-1278-4C45-B57C-1899E5433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FC9A85-073C-4BFD-9379-98CBC6B47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AA619-B395-4684-8DC7-BA573CCC0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236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8D53E-39B4-426D-8D7D-31B0246F8F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247991"/>
            <a:ext cx="8763000" cy="3750821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F225A5-0B36-430E-9686-6E064E9B8A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6034296"/>
            <a:ext cx="8763000" cy="1972468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7EDE29-20E9-484D-B9E6-BC7729047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1F7F-5181-452F-A46F-30B503CC9709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4F55BF-E2B9-492C-9ADF-876573453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FC7305-C012-416A-B7DD-0E1A62B9C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AA619-B395-4684-8DC7-BA573CCC0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101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B6464-9DC4-4141-BBCC-6F2D89A20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7BB658-F03F-412C-BB08-0B8D4A8A4B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400359"/>
            <a:ext cx="4318000" cy="57212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270AD8-4736-492C-9C33-2145A79264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400359"/>
            <a:ext cx="4318000" cy="57212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5AC085-205A-4C6C-ACE7-F835D8DB9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1F7F-5181-452F-A46F-30B503CC9709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B9A5D5-66E9-4A3A-9DCA-2BD815731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DC54B5-CDB8-4FC7-B3B5-94F722467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AA619-B395-4684-8DC7-BA573CCC0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32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0D0477-1B76-4207-8972-FA0807421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80074"/>
            <a:ext cx="8763000" cy="1742870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4F9902-2965-43AC-806B-487196771A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210418"/>
            <a:ext cx="4298156" cy="108329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EC484F-EB45-4E71-8B6A-D5849B92DC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3293710"/>
            <a:ext cx="4298156" cy="484455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6962E81-6C67-4D34-BA13-21C421E7A1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210418"/>
            <a:ext cx="4319323" cy="108329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91FFB3-D31C-40AF-ABA9-8808974B6F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3293710"/>
            <a:ext cx="4319323" cy="484455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D5E0AB-B392-4FE9-99E1-62ECC8775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1F7F-5181-452F-A46F-30B503CC9709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A2862B-4C81-4402-AA15-677B67272F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18DFE8-0F8B-4A79-98BA-44F9E5DCD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AA619-B395-4684-8DC7-BA573CCC0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23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797D4F-9AAC-4CB6-A1AA-72594FDE72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9D3EF4-7C17-4B20-AEE7-9A0FA9A6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1F7F-5181-452F-A46F-30B503CC9709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6CAAE1B-1779-4778-BAE6-45DDC2DEA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3687FC-5104-4F26-ABD9-7EB80D928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AA619-B395-4684-8DC7-BA573CCC0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736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8A242D-13C5-4205-BB95-866842710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1F7F-5181-452F-A46F-30B503CC9709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74EA4E-256B-4140-9026-57D5A9918E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CC0967-C0BB-48D9-BD3F-512D1E5ED4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AA619-B395-4684-8DC7-BA573CCC0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587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3BCD4-221E-41FE-A353-2EA7C093C4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01133"/>
            <a:ext cx="3276864" cy="210396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598EDB-9336-4BF2-BA8C-19E5199BE2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298283"/>
            <a:ext cx="5143500" cy="640791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C4B7AF-28B3-43CF-8FFD-79245DD0E9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705100"/>
            <a:ext cx="3276864" cy="5011532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9446AF-62F9-4C49-A148-E2323F1FD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1F7F-5181-452F-A46F-30B503CC9709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1FBA33-2423-44E3-A8E3-D175CDC9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0DC2E7-68DF-4E17-B38A-29AD3062F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AA619-B395-4684-8DC7-BA573CCC0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134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B7316-6AB2-4DF6-9ACC-D8E8A222DF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01133"/>
            <a:ext cx="3276864" cy="210396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EB5E54-E733-4FF9-BC26-F5828204DA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298283"/>
            <a:ext cx="5143500" cy="6407914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9DE49D-8822-4D87-A2E9-F5313E350E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705100"/>
            <a:ext cx="3276864" cy="5011532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FD77AC-7A50-428C-AC39-3AB2642B9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1F7F-5181-452F-A46F-30B503CC9709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DECE8F-CCAE-4DCE-98EC-471A49798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4529C4-E2D1-457E-B242-14733007E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AA619-B395-4684-8DC7-BA573CCC0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397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7E0E6-67EE-42D6-B4DC-28CCF50F9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17180E-FFE6-4D7A-9A5F-28C0BC0147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807A10-CC74-4237-A702-E55A9BE345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1F7F-5181-452F-A46F-30B503CC9709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911D24-1A14-4316-A441-5C2C13D1F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D65B64-C3DF-4703-ACB5-A3B5E012C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AA619-B395-4684-8DC7-BA573CCC0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677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C7C0650-6979-420E-8C39-CB72C1479E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80072"/>
            <a:ext cx="2190750" cy="7641491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A73CAA-F14B-43AB-9048-24C9936F5D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80072"/>
            <a:ext cx="6445250" cy="764149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70DBB6-4314-412C-BA03-4754420CC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1F7F-5181-452F-A46F-30B503CC9709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183A19-F6E4-49C6-9D7A-E74D35494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BF8749-9CA5-4361-A83C-CDE0FB96A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AA619-B395-4684-8DC7-BA573CCC0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149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0D4CA5-4CC4-426F-B074-1DFC6C471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80074"/>
            <a:ext cx="8763000" cy="17428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45C2ED-FB0C-48E9-A1A4-1F2B93940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400359"/>
            <a:ext cx="8763000" cy="57212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8908B1-F67E-4C14-B9A6-8839E23D82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8357425"/>
            <a:ext cx="2286000" cy="480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9B1F7F-5181-452F-A46F-30B503CC9709}" type="datetimeFigureOut">
              <a:rPr lang="en-GB" smtClean="0"/>
              <a:t>06/03/2024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C92AB8-8A36-4535-996C-0C67944D25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8357425"/>
            <a:ext cx="3429000" cy="480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CB60A7-24FD-4382-AD9B-14E1904F22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8357425"/>
            <a:ext cx="2286000" cy="480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AA619-B395-4684-8DC7-BA573CCC0D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99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EE4966-DEA9-4167-B289-DA7E8184231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50" y="158750"/>
            <a:ext cx="5272278" cy="543445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467996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E6D7E46-0822-4EC3-BB94-F68047D80BFB}"/>
              </a:ext>
            </a:extLst>
          </p:cNvPr>
          <p:cNvSpPr txBox="1"/>
          <p:nvPr/>
        </p:nvSpPr>
        <p:spPr>
          <a:xfrm>
            <a:off x="3022600" y="0"/>
            <a:ext cx="3464433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Celebration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F9D046-0B46-4F09-BE15-7B3179AA981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" y="711200"/>
            <a:ext cx="4332224" cy="285572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05B560D-8A95-43CA-967E-1A1B34CC458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600" y="-88900"/>
            <a:ext cx="3803523" cy="382892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D9EA9F3-7C17-434D-BD52-AC6475F3801D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00" y="3048000"/>
            <a:ext cx="4242689" cy="322465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61A3B27-A8F7-4C3E-AE13-7C99D8AFED39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2882900"/>
            <a:ext cx="4170172" cy="319557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084304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82CBE0-41A6-42C1-9AFA-9167BF35020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0" y="12700"/>
            <a:ext cx="4218940" cy="312140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0E6F15-5725-45A7-962C-C88AEF81D3C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00" y="-571500"/>
            <a:ext cx="4146296" cy="357505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52FF4A1-B614-493D-9474-6B1F244938A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00" y="2921000"/>
            <a:ext cx="4075176" cy="353199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AD05C6C-5013-4144-8998-C17BEB365CFE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700" y="2806700"/>
            <a:ext cx="4770247" cy="340829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3282514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CE3C131-54EF-4A73-997E-C9A67DE95C34}"/>
              </a:ext>
            </a:extLst>
          </p:cNvPr>
          <p:cNvSpPr txBox="1"/>
          <p:nvPr/>
        </p:nvSpPr>
        <p:spPr>
          <a:xfrm>
            <a:off x="19812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18CD4D-0D6C-4452-88F9-4FEE1F4FA50C}"/>
              </a:ext>
            </a:extLst>
          </p:cNvPr>
          <p:cNvSpPr txBox="1"/>
          <p:nvPr/>
        </p:nvSpPr>
        <p:spPr>
          <a:xfrm>
            <a:off x="457200" y="1016000"/>
            <a:ext cx="8682585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This week, we will introduce some bean bags.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29D71C-C4B2-4C57-9216-170DC528F7E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00" y="457200"/>
            <a:ext cx="7340600" cy="73406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6958387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94117A-D1D1-46B4-8BEB-12EB2A990B9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3200" y="-1384300"/>
            <a:ext cx="5881474" cy="588147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0DDB1E6-86DF-4E6F-8997-52F0DCC80B00}"/>
              </a:ext>
            </a:extLst>
          </p:cNvPr>
          <p:cNvSpPr txBox="1"/>
          <p:nvPr/>
        </p:nvSpPr>
        <p:spPr>
          <a:xfrm>
            <a:off x="3327400" y="0"/>
            <a:ext cx="2668842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Innovate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B6568A7-FF3F-482A-BE32-C49BD4888959}"/>
              </a:ext>
            </a:extLst>
          </p:cNvPr>
          <p:cNvSpPr txBox="1"/>
          <p:nvPr/>
        </p:nvSpPr>
        <p:spPr>
          <a:xfrm>
            <a:off x="76200" y="673100"/>
            <a:ext cx="9265971" cy="267765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u="sng">
                <a:solidFill>
                  <a:srgbClr val="000000"/>
                </a:solidFill>
                <a:latin typeface="SassoonPrimaryInfant - 36"/>
              </a:rPr>
              <a:t>How can we play with the bean bags?</a:t>
            </a:r>
          </a:p>
          <a:p>
            <a:r>
              <a:rPr lang="en-GB" sz="2100" u="sng">
                <a:solidFill>
                  <a:srgbClr val="000000"/>
                </a:solidFill>
                <a:latin typeface="SassoonPrimaryInfant - 36"/>
              </a:rPr>
              <a:t>G</a:t>
            </a:r>
            <a:r>
              <a:rPr lang="en-GB" sz="2100">
                <a:solidFill>
                  <a:srgbClr val="000000"/>
                </a:solidFill>
                <a:latin typeface="SassoonPrimaryInfant - 36"/>
              </a:rPr>
              <a:t>roup alphabet game</a:t>
            </a:r>
          </a:p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Hot potato</a:t>
            </a:r>
          </a:p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How many times can you clap in between throw?</a:t>
            </a:r>
          </a:p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Throwing and catching with a friend </a:t>
            </a:r>
          </a:p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Walk and balance</a:t>
            </a:r>
          </a:p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Juggle</a:t>
            </a:r>
          </a:p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Piggy in the middle</a:t>
            </a:r>
          </a:p>
        </p:txBody>
      </p:sp>
    </p:spTree>
    <p:extLst>
      <p:ext uri="{BB962C8B-B14F-4D97-AF65-F5344CB8AC3E}">
        <p14:creationId xmlns:p14="http://schemas.microsoft.com/office/powerpoint/2010/main" val="5789475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92F8BD-9510-4504-90AC-FA0888972E78}"/>
              </a:ext>
            </a:extLst>
          </p:cNvPr>
          <p:cNvSpPr txBox="1"/>
          <p:nvPr/>
        </p:nvSpPr>
        <p:spPr>
          <a:xfrm>
            <a:off x="3911600" y="0"/>
            <a:ext cx="2986660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Negotiate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3A8B4E-DC09-4E7D-8E23-5D6D857FF260}"/>
              </a:ext>
            </a:extLst>
          </p:cNvPr>
          <p:cNvSpPr txBox="1"/>
          <p:nvPr/>
        </p:nvSpPr>
        <p:spPr>
          <a:xfrm>
            <a:off x="152400" y="622300"/>
            <a:ext cx="9820402" cy="203132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u="sng">
                <a:solidFill>
                  <a:srgbClr val="000000"/>
                </a:solidFill>
                <a:latin typeface="SassoonPrimaryInfant - 36"/>
              </a:rPr>
              <a:t>What rules do we need to play with the bean bags?</a:t>
            </a:r>
          </a:p>
          <a:p>
            <a:r>
              <a:rPr lang="en-GB" sz="2100" u="sng">
                <a:solidFill>
                  <a:srgbClr val="000000"/>
                </a:solidFill>
                <a:latin typeface="SassoonPrimaryInfant - 36"/>
              </a:rPr>
              <a:t>N</a:t>
            </a:r>
            <a:r>
              <a:rPr lang="en-GB" sz="2100">
                <a:solidFill>
                  <a:srgbClr val="000000"/>
                </a:solidFill>
                <a:latin typeface="SassoonPrimaryInfant - 36"/>
              </a:rPr>
              <a:t>o throwing too high</a:t>
            </a:r>
          </a:p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Don't hide them</a:t>
            </a:r>
          </a:p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No throwing at people on purpose</a:t>
            </a:r>
          </a:p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No long throws/ lobs</a:t>
            </a:r>
          </a:p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Share them!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058C2A-6F52-4CAD-8715-F4305EB7495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300" y="1168400"/>
            <a:ext cx="4832655" cy="483265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134523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DF50C33-29D9-4690-B4DD-DC3777C7CCAE}"/>
              </a:ext>
            </a:extLst>
          </p:cNvPr>
          <p:cNvSpPr txBox="1"/>
          <p:nvPr/>
        </p:nvSpPr>
        <p:spPr>
          <a:xfrm>
            <a:off x="3911600" y="0"/>
            <a:ext cx="1426210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New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595084-2B41-49F2-BE24-FC949C110B20}"/>
              </a:ext>
            </a:extLst>
          </p:cNvPr>
          <p:cNvSpPr txBox="1"/>
          <p:nvPr/>
        </p:nvSpPr>
        <p:spPr>
          <a:xfrm>
            <a:off x="609600" y="1054100"/>
            <a:ext cx="9415526" cy="147732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Reward for respectful Year 6 children:</a:t>
            </a:r>
          </a:p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E</a:t>
            </a:r>
            <a:r>
              <a:rPr lang="en-GB" sz="1600">
                <a:solidFill>
                  <a:srgbClr val="000000"/>
                </a:solidFill>
                <a:latin typeface="SassoonPrimaryInfant - 28"/>
              </a:rPr>
              <a:t>ach week the playteam will put names in a box of children who have been respectful. The more times your name gets in the box, the more chance you have to win. 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Four names will be picked out of the box and they will be able to go for lunch at 12:00 and have a longer lunchtime.</a:t>
            </a:r>
          </a:p>
        </p:txBody>
      </p:sp>
    </p:spTree>
    <p:extLst>
      <p:ext uri="{BB962C8B-B14F-4D97-AF65-F5344CB8AC3E}">
        <p14:creationId xmlns:p14="http://schemas.microsoft.com/office/powerpoint/2010/main" val="14503222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C1C74B9-220E-4B8D-9EED-6EC8092C7554}"/>
              </a:ext>
            </a:extLst>
          </p:cNvPr>
          <p:cNvSpPr txBox="1"/>
          <p:nvPr/>
        </p:nvSpPr>
        <p:spPr>
          <a:xfrm>
            <a:off x="3911600" y="0"/>
            <a:ext cx="2848356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Reminder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0A25D6-F834-49F8-A4BF-3EE66DA54148}"/>
              </a:ext>
            </a:extLst>
          </p:cNvPr>
          <p:cNvSpPr txBox="1"/>
          <p:nvPr/>
        </p:nvSpPr>
        <p:spPr>
          <a:xfrm>
            <a:off x="101600" y="1739900"/>
            <a:ext cx="9906000" cy="235449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00"/>
                </a:solidFill>
                <a:latin typeface="SassoonPrimaryInfant - 36"/>
              </a:rPr>
              <a:t>* Go to dinner first.</a:t>
            </a:r>
          </a:p>
          <a:p>
            <a:r>
              <a:rPr lang="en-GB" sz="2100" b="1">
                <a:solidFill>
                  <a:srgbClr val="000000"/>
                </a:solidFill>
                <a:latin typeface="SassoonPrimaryInfant - 36"/>
              </a:rPr>
              <a:t>* Opal Play Guardians must not swap the areas that they are on duty.</a:t>
            </a:r>
          </a:p>
          <a:p>
            <a:r>
              <a:rPr lang="en-GB" sz="2100" b="1">
                <a:solidFill>
                  <a:srgbClr val="000000"/>
                </a:solidFill>
                <a:latin typeface="SassoonPrimaryInfant - 36"/>
              </a:rPr>
              <a:t>* Play with the children not on your own.</a:t>
            </a:r>
          </a:p>
          <a:p>
            <a:r>
              <a:rPr lang="en-GB" sz="2100" b="1">
                <a:solidFill>
                  <a:srgbClr val="000000"/>
                </a:solidFill>
                <a:latin typeface="SassoonPrimaryInfant - 36"/>
              </a:rPr>
              <a:t>* Spread around, don't huddle like penguins!</a:t>
            </a:r>
          </a:p>
          <a:p>
            <a:endParaRPr lang="en-GB" sz="2100" b="1">
              <a:solidFill>
                <a:srgbClr val="000000"/>
              </a:solidFill>
              <a:latin typeface="SassoonPrimaryInfant - 36"/>
            </a:endParaRPr>
          </a:p>
          <a:p>
            <a:endParaRPr lang="en-GB" sz="2100" b="1">
              <a:solidFill>
                <a:srgbClr val="000000"/>
              </a:solidFill>
              <a:latin typeface="SassoonPrimaryInfant - 36"/>
            </a:endParaRPr>
          </a:p>
          <a:p>
            <a:endParaRPr lang="en-GB" sz="2100" b="1">
              <a:solidFill>
                <a:srgbClr val="000000"/>
              </a:solidFill>
              <a:latin typeface="SassoonPrimaryInfant - 36"/>
            </a:endParaRPr>
          </a:p>
        </p:txBody>
      </p:sp>
    </p:spTree>
    <p:extLst>
      <p:ext uri="{BB962C8B-B14F-4D97-AF65-F5344CB8AC3E}">
        <p14:creationId xmlns:p14="http://schemas.microsoft.com/office/powerpoint/2010/main" val="8433063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9FE7E77-07CB-49C9-B1B7-E43FBE16DF0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25925" y="1371981"/>
            <a:ext cx="4819777" cy="42795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5090334-58F4-4749-A2C8-DDBBA957F0E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0" y="1636395"/>
            <a:ext cx="5036439" cy="373875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CA7CF9E-8233-4B42-896E-8295855CE07D}"/>
              </a:ext>
            </a:extLst>
          </p:cNvPr>
          <p:cNvSpPr txBox="1"/>
          <p:nvPr/>
        </p:nvSpPr>
        <p:spPr>
          <a:xfrm>
            <a:off x="914400" y="596900"/>
            <a:ext cx="809563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The Golden Brush and Welly Awards</a:t>
            </a:r>
          </a:p>
        </p:txBody>
      </p:sp>
    </p:spTree>
    <p:extLst>
      <p:ext uri="{BB962C8B-B14F-4D97-AF65-F5344CB8AC3E}">
        <p14:creationId xmlns:p14="http://schemas.microsoft.com/office/powerpoint/2010/main" val="2831955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15632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201</Words>
  <Application>Microsoft Office PowerPoint</Application>
  <PresentationFormat>Custom</PresentationFormat>
  <Paragraphs>30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SassoonPrimaryInfant - 36</vt:lpstr>
      <vt:lpstr>SassoonCRInfant - 36</vt:lpstr>
      <vt:lpstr>SassoonPrimaryInfant - 28</vt:lpstr>
      <vt:lpstr>Calibri Light</vt:lpstr>
      <vt:lpstr>SassoonInfant - 55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2024-03-06T09:39:41Z</dcterms:created>
  <dcterms:modified xsi:type="dcterms:W3CDTF">2024-03-06T09:39:41Z</dcterms:modified>
</cp:coreProperties>
</file>