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0160000" cy="12090400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Calibri Light" panose="020F0302020204030204" pitchFamily="34" charset="0"/>
      <p:regular r:id="rId17"/>
      <p:italic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67B187-616C-4C1D-BD41-5326188558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978685"/>
            <a:ext cx="7620000" cy="4209250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A724B74-8436-4340-B0EC-32FE41B86B9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6350260"/>
            <a:ext cx="7620000" cy="2919047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52319D-6215-446E-B9C1-CF6393C24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A16CE-6E68-46C0-821C-BC810C96D1BC}" type="datetimeFigureOut">
              <a:rPr lang="en-GB" smtClean="0"/>
              <a:t>03/07/2024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A91198-B1A8-451B-8527-854C64C98E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3E2E24-6BCC-46CD-AA00-D511CD140C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92A40-83F4-49EF-A9AD-205D30AC39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06801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52534D-1BD1-4B24-A685-1A28FEE372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49E8C1-D962-49E4-9F88-D0D68AAEF0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C7E7EE-6FD0-4A32-828F-62923184FA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A16CE-6E68-46C0-821C-BC810C96D1BC}" type="datetimeFigureOut">
              <a:rPr lang="en-GB" smtClean="0"/>
              <a:t>03/07/2024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9BF3E4-9B16-4182-88CD-29E02E3376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7BF90E-9FDC-44C8-8067-9C36944ECF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92A40-83F4-49EF-A9AD-205D30AC39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03792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C806FE-FAB9-4DBF-A5D4-1F19873277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3014207"/>
            <a:ext cx="8763000" cy="5029270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8E3297-1F9D-4079-A020-56B4B83F2C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8091056"/>
            <a:ext cx="8763000" cy="2644774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5C0815-7C9D-44B3-BE64-74BA16F007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A16CE-6E68-46C0-821C-BC810C96D1BC}" type="datetimeFigureOut">
              <a:rPr lang="en-GB" smtClean="0"/>
              <a:t>03/07/2024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0A6FF5-48EF-45B1-880C-610BEFA55C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A1CAA3-4281-4311-A0CC-B8AE39C71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92A40-83F4-49EF-A9AD-205D30AC39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54994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6A43E6-9E3B-48A2-BDE6-7E686D3E7B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66692F-32FC-43D1-B6C5-E7590120FB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3218509"/>
            <a:ext cx="4318000" cy="767124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48265F2-41DE-4EDE-87B5-6805EA3653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3218509"/>
            <a:ext cx="4318000" cy="767124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1B2D77-5FD5-4924-BE6F-4C00F18ED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A16CE-6E68-46C0-821C-BC810C96D1BC}" type="datetimeFigureOut">
              <a:rPr lang="en-GB" smtClean="0"/>
              <a:t>03/07/2024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87EC2D-CC39-47C1-BBF2-104BB786E9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F71AA4-F242-4705-971D-6B846470E3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92A40-83F4-49EF-A9AD-205D30AC39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88016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CB5C33-D5A8-4026-830C-6419FD5437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643705"/>
            <a:ext cx="8763000" cy="2336918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D88F70-A31F-43E3-900D-FA1A0A1E45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2963828"/>
            <a:ext cx="4298156" cy="1452526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9EFF60-846E-4E3A-97D7-6A8B0E2220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4416355"/>
            <a:ext cx="4298156" cy="649579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AC5F9BB-9C1E-4964-8850-8F07F1CDDE3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2963828"/>
            <a:ext cx="4319323" cy="1452526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C40441D-C9F4-4F66-B45F-3A57EAE9B7B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4416355"/>
            <a:ext cx="4319323" cy="649579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7CE11B9-64FA-4E04-BAC4-C37E535243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A16CE-6E68-46C0-821C-BC810C96D1BC}" type="datetimeFigureOut">
              <a:rPr lang="en-GB" smtClean="0"/>
              <a:t>03/07/2024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C9BB525-4FE0-4758-A1CF-A8EA0EE69F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4799FCE-164D-47D4-A6C8-EF1FADFD2E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92A40-83F4-49EF-A9AD-205D30AC39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31018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07274D-2BD2-48E9-8CAE-A6503D4F7C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8BD7577-2ADF-46F8-96F3-985A1E191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A16CE-6E68-46C0-821C-BC810C96D1BC}" type="datetimeFigureOut">
              <a:rPr lang="en-GB" smtClean="0"/>
              <a:t>03/07/2024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25A32E3-92E4-4A46-A62B-498D4B592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67BA841-915B-4E0F-B39A-87D23A1FAF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92A40-83F4-49EF-A9AD-205D30AC39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23110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7EA56AD-1455-4CFB-B8CE-D5050D6EF8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A16CE-6E68-46C0-821C-BC810C96D1BC}" type="datetimeFigureOut">
              <a:rPr lang="en-GB" smtClean="0"/>
              <a:t>03/07/2024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DB9B36-8DEA-40C1-A01C-50C80F8AC1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93F54D8-DD1A-4988-AB7C-558A069D7D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92A40-83F4-49EF-A9AD-205D30AC39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73236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A89F89-6035-4ED2-965F-38E73FB745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806027"/>
            <a:ext cx="3276864" cy="2821093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7DFE36-295A-43FF-B324-2221EE4A9A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740797"/>
            <a:ext cx="5143500" cy="8592020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7A7661-C719-42AB-A7D5-FCA7032C2E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3627120"/>
            <a:ext cx="3276864" cy="671968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662A55C-9701-4014-A9E6-98241134B8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A16CE-6E68-46C0-821C-BC810C96D1BC}" type="datetimeFigureOut">
              <a:rPr lang="en-GB" smtClean="0"/>
              <a:t>03/07/2024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A3C0DD-281D-4159-9CA5-E900A0AE96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E77EC0-4D71-4C2E-89C3-526D039E25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92A40-83F4-49EF-A9AD-205D30AC39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52440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EEC3F9-B172-45E6-A173-5A05D16700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806027"/>
            <a:ext cx="3276864" cy="2821093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5A7511C-94C6-4AD0-A204-A4412E52B28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740797"/>
            <a:ext cx="5143500" cy="8592020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C04C72-9625-4B18-9FDE-30FC83317E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3627120"/>
            <a:ext cx="3276864" cy="671968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3F0165-B18E-416A-96BA-27A5FDD905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A16CE-6E68-46C0-821C-BC810C96D1BC}" type="datetimeFigureOut">
              <a:rPr lang="en-GB" smtClean="0"/>
              <a:t>03/07/2024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738589-58BE-4D4C-A180-CB272AD4ED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CC65130-C711-4049-BA84-CBC50ACA9C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92A40-83F4-49EF-A9AD-205D30AC39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90273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D55490-BB0C-4002-991B-37E7B4FAB5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7C2A0AE-AF6A-42A2-A666-6AB1889D21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413112-BAA5-4ED5-BDAE-A00A2CFCDC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A16CE-6E68-46C0-821C-BC810C96D1BC}" type="datetimeFigureOut">
              <a:rPr lang="en-GB" smtClean="0"/>
              <a:t>03/07/2024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8C683D-4956-4508-8AEE-3BCCD9F86C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CF473C-F28E-4BDB-AB73-369922BA65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92A40-83F4-49EF-A9AD-205D30AC39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56390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EAB4792-E9BA-46C4-ADE5-198B2C29A8C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643702"/>
            <a:ext cx="2190750" cy="10246055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3AF47F8-9B90-47B3-805D-0F1DB754C4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643702"/>
            <a:ext cx="6445250" cy="1024605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F20BA5-7B08-4632-9BD1-8B8CAF3003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A16CE-6E68-46C0-821C-BC810C96D1BC}" type="datetimeFigureOut">
              <a:rPr lang="en-GB" smtClean="0"/>
              <a:t>03/07/2024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933B45-68BD-4D2C-AC9E-A5B43EEF37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6C6D65-B238-46A4-A7F2-BC57A7367A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92A40-83F4-49EF-A9AD-205D30AC39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71016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B62B0C-A901-497F-9303-6CA5977BC9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643705"/>
            <a:ext cx="8763000" cy="23369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821728-A593-4559-8DA7-3E751C407F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3218509"/>
            <a:ext cx="8763000" cy="76712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5CD87-E3F7-45D8-A9D4-88F67C3A25F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11206012"/>
            <a:ext cx="2286000" cy="6437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6A16CE-6E68-46C0-821C-BC810C96D1BC}" type="datetimeFigureOut">
              <a:rPr lang="en-GB" smtClean="0"/>
              <a:t>03/07/2024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617453-6FDE-4621-B1B4-B0C2A56ED3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11206012"/>
            <a:ext cx="3429000" cy="6437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941528-8E76-4745-9F63-90A8CA920A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11206012"/>
            <a:ext cx="2286000" cy="6437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692A40-83F4-49EF-A9AD-205D30AC39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03543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EBCC5E5-A320-4C4F-BA17-084A8876EFB7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1750" y="920750"/>
            <a:ext cx="5272660" cy="5434711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36176584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10C8B2E-7AE5-4190-B0C7-7133AF2D5FDC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648075" y="2714625"/>
            <a:ext cx="4530725" cy="3368675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0C9B8B5-17E9-4F03-B723-AC6E734721C8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400" y="692150"/>
            <a:ext cx="4888865" cy="3639185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F70CEBD-67FC-46A5-A032-857A83EE2E3B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684139" y="132461"/>
            <a:ext cx="4653661" cy="346163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108FCED-5542-4977-9029-4E2AD08918E9}"/>
              </a:ext>
            </a:extLst>
          </p:cNvPr>
          <p:cNvSpPr txBox="1"/>
          <p:nvPr/>
        </p:nvSpPr>
        <p:spPr>
          <a:xfrm>
            <a:off x="3365500" y="0"/>
            <a:ext cx="7856855" cy="52322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800" b="1" u="sng">
                <a:solidFill>
                  <a:srgbClr val="0000FF"/>
                </a:solidFill>
                <a:latin typeface="SassoonInfant - 48"/>
              </a:rPr>
              <a:t>Celebration</a:t>
            </a:r>
          </a:p>
        </p:txBody>
      </p:sp>
    </p:spTree>
    <p:extLst>
      <p:ext uri="{BB962C8B-B14F-4D97-AF65-F5344CB8AC3E}">
        <p14:creationId xmlns:p14="http://schemas.microsoft.com/office/powerpoint/2010/main" val="32417004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87C2705-40D6-468C-AF4B-44FF1A2C7519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1300" y="406400"/>
            <a:ext cx="4735830" cy="329057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31BCFA3-D87C-4D62-8E1B-74BAFB2F40FE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400" y="749300"/>
            <a:ext cx="5238750" cy="319405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E1A5A93-61B4-486F-8B64-FB37F7BAEB6F}"/>
              </a:ext>
            </a:extLst>
          </p:cNvPr>
          <p:cNvSpPr txBox="1"/>
          <p:nvPr/>
        </p:nvSpPr>
        <p:spPr>
          <a:xfrm>
            <a:off x="3365500" y="0"/>
            <a:ext cx="7856855" cy="52322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800" b="1" u="sng">
                <a:solidFill>
                  <a:srgbClr val="0000FF"/>
                </a:solidFill>
                <a:latin typeface="SassoonInfant - 48"/>
              </a:rPr>
              <a:t>Celebration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BF961DE-C291-448E-A412-5FC509F5375D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274187" y="2460371"/>
            <a:ext cx="4345813" cy="322922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31549089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A3176C7-5015-42EE-932F-02D70953BE15}"/>
              </a:ext>
            </a:extLst>
          </p:cNvPr>
          <p:cNvSpPr txBox="1"/>
          <p:nvPr/>
        </p:nvSpPr>
        <p:spPr>
          <a:xfrm>
            <a:off x="3822700" y="63500"/>
            <a:ext cx="9690100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Inform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F79E640-C9F8-4A1A-9613-8C8E2D3B9156}"/>
              </a:ext>
            </a:extLst>
          </p:cNvPr>
          <p:cNvSpPr txBox="1"/>
          <p:nvPr/>
        </p:nvSpPr>
        <p:spPr>
          <a:xfrm>
            <a:off x="279400" y="800100"/>
            <a:ext cx="9873234" cy="141577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4300">
                <a:solidFill>
                  <a:srgbClr val="000000"/>
                </a:solidFill>
                <a:latin typeface="SassoonInfant - 72"/>
              </a:rPr>
              <a:t>Talking to strangers reminder.</a:t>
            </a:r>
          </a:p>
          <a:p>
            <a:r>
              <a:rPr lang="en-GB" sz="4300">
                <a:solidFill>
                  <a:srgbClr val="000000"/>
                </a:solidFill>
                <a:latin typeface="SassoonInfant - 72"/>
              </a:rPr>
              <a:t>Eating berries</a:t>
            </a:r>
          </a:p>
        </p:txBody>
      </p:sp>
    </p:spTree>
    <p:extLst>
      <p:ext uri="{BB962C8B-B14F-4D97-AF65-F5344CB8AC3E}">
        <p14:creationId xmlns:p14="http://schemas.microsoft.com/office/powerpoint/2010/main" val="19437884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B708D92-48E1-4EE2-87CA-F1D937324808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9600" y="317500"/>
            <a:ext cx="6007100" cy="815340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34596327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5AC0EC-1F19-4A86-A5C4-3AB40C848C1E}"/>
              </a:ext>
            </a:extLst>
          </p:cNvPr>
          <p:cNvSpPr txBox="1"/>
          <p:nvPr/>
        </p:nvSpPr>
        <p:spPr>
          <a:xfrm>
            <a:off x="3683000" y="0"/>
            <a:ext cx="2065338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Inform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BCC287F-D71E-4B5C-9EEF-3A4CEF890238}"/>
              </a:ext>
            </a:extLst>
          </p:cNvPr>
          <p:cNvSpPr txBox="1"/>
          <p:nvPr/>
        </p:nvSpPr>
        <p:spPr>
          <a:xfrm>
            <a:off x="1104900" y="825500"/>
            <a:ext cx="7838313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Theatrical play - back drops, extended stage and tambourines.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75BFE90-6CEB-48F5-A171-1BB236AAAEF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400" y="2133600"/>
            <a:ext cx="4552950" cy="455295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1AC255F-83C4-405C-A575-DF6376F36A80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1650" y="2171700"/>
            <a:ext cx="4251325" cy="4251325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15B5348-7CC5-4B0E-AED4-0F9DCD6A9535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8100" y="6819900"/>
            <a:ext cx="4889500" cy="488950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29971180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CACC837-337B-4ABF-BBE1-B4BE1002788F}"/>
              </a:ext>
            </a:extLst>
          </p:cNvPr>
          <p:cNvSpPr txBox="1"/>
          <p:nvPr/>
        </p:nvSpPr>
        <p:spPr>
          <a:xfrm>
            <a:off x="3759200" y="0"/>
            <a:ext cx="2668842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Innovate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7BDFDF4-69C5-4F24-B23F-FE54349BA6F5}"/>
              </a:ext>
            </a:extLst>
          </p:cNvPr>
          <p:cNvSpPr txBox="1"/>
          <p:nvPr/>
        </p:nvSpPr>
        <p:spPr>
          <a:xfrm>
            <a:off x="1244600" y="1397000"/>
            <a:ext cx="6491753" cy="150810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300">
                <a:solidFill>
                  <a:srgbClr val="000000"/>
                </a:solidFill>
                <a:latin typeface="SassoonInfant - 39"/>
              </a:rPr>
              <a:t>Plays and shows</a:t>
            </a:r>
          </a:p>
          <a:p>
            <a:r>
              <a:rPr lang="en-GB" sz="2300">
                <a:solidFill>
                  <a:srgbClr val="000000"/>
                </a:solidFill>
                <a:latin typeface="SassoonInfant - 39"/>
              </a:rPr>
              <a:t>Make props in the creative area</a:t>
            </a:r>
          </a:p>
          <a:p>
            <a:r>
              <a:rPr lang="en-GB" sz="2300">
                <a:solidFill>
                  <a:srgbClr val="000000"/>
                </a:solidFill>
                <a:latin typeface="SassoonInfant - 39"/>
              </a:rPr>
              <a:t>Make puppets</a:t>
            </a:r>
          </a:p>
          <a:p>
            <a:r>
              <a:rPr lang="en-GB" sz="2300">
                <a:solidFill>
                  <a:srgbClr val="000000"/>
                </a:solidFill>
                <a:latin typeface="SassoonInfant - 39"/>
              </a:rPr>
              <a:t>Use the instruments</a:t>
            </a:r>
          </a:p>
        </p:txBody>
      </p:sp>
    </p:spTree>
    <p:extLst>
      <p:ext uri="{BB962C8B-B14F-4D97-AF65-F5344CB8AC3E}">
        <p14:creationId xmlns:p14="http://schemas.microsoft.com/office/powerpoint/2010/main" val="9448668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74A7B54-6B9B-440C-B659-09438FFDA1A9}"/>
              </a:ext>
            </a:extLst>
          </p:cNvPr>
          <p:cNvSpPr txBox="1"/>
          <p:nvPr/>
        </p:nvSpPr>
        <p:spPr>
          <a:xfrm>
            <a:off x="3136900" y="0"/>
            <a:ext cx="2986659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Negotiate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4049DBB-D63F-4E91-AC41-C8235AC852CC}"/>
              </a:ext>
            </a:extLst>
          </p:cNvPr>
          <p:cNvSpPr txBox="1"/>
          <p:nvPr/>
        </p:nvSpPr>
        <p:spPr>
          <a:xfrm>
            <a:off x="1257300" y="1308100"/>
            <a:ext cx="6653530" cy="203132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Don't pull on the curtains</a:t>
            </a: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Don't hide behind them</a:t>
            </a: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Don't wrap yourself in them</a:t>
            </a: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Ask permission to change the scene</a:t>
            </a: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Don't swing on them</a:t>
            </a:r>
          </a:p>
          <a:p>
            <a:endParaRPr lang="en-GB" sz="2100">
              <a:solidFill>
                <a:srgbClr val="000000"/>
              </a:solidFill>
              <a:latin typeface="SassoonInfant - 36"/>
            </a:endParaRPr>
          </a:p>
        </p:txBody>
      </p:sp>
    </p:spTree>
    <p:extLst>
      <p:ext uri="{BB962C8B-B14F-4D97-AF65-F5344CB8AC3E}">
        <p14:creationId xmlns:p14="http://schemas.microsoft.com/office/powerpoint/2010/main" val="21967184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B6F4DFA-FFC5-43A1-8AF6-6DD74E03F970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429125" y="1232281"/>
            <a:ext cx="4819777" cy="427951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816CE18-466F-44C7-97E2-9AFD12EC5BA0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96570" y="1561846"/>
            <a:ext cx="4846447" cy="3596132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36C6A64-7475-4288-A852-C9B67BFF9B86}"/>
              </a:ext>
            </a:extLst>
          </p:cNvPr>
          <p:cNvSpPr txBox="1"/>
          <p:nvPr/>
        </p:nvSpPr>
        <p:spPr>
          <a:xfrm>
            <a:off x="990600" y="190500"/>
            <a:ext cx="7930489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b="1" u="sng">
                <a:solidFill>
                  <a:srgbClr val="000000"/>
                </a:solidFill>
                <a:latin typeface="SassoonPrimaryInfant - 36"/>
              </a:rPr>
              <a:t>The Golden Brush and Welly Awards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4044037-1B2E-4BEA-B0C0-4E3D85E3CB30}"/>
              </a:ext>
            </a:extLst>
          </p:cNvPr>
          <p:cNvSpPr txBox="1"/>
          <p:nvPr/>
        </p:nvSpPr>
        <p:spPr>
          <a:xfrm>
            <a:off x="0" y="0"/>
            <a:ext cx="617576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9][</a:t>
            </a:r>
          </a:p>
        </p:txBody>
      </p:sp>
    </p:spTree>
    <p:extLst>
      <p:ext uri="{BB962C8B-B14F-4D97-AF65-F5344CB8AC3E}">
        <p14:creationId xmlns:p14="http://schemas.microsoft.com/office/powerpoint/2010/main" val="27093852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4223639-1180-4317-BE35-C7D52AB21B10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1485900"/>
            <a:ext cx="2331085" cy="2456434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FC1B87C-8AB9-470D-9178-1B14B2C4F142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6600" y="1612900"/>
            <a:ext cx="4305300" cy="227291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3B3597F-1A14-44AC-A4E0-B68B67AA6573}"/>
              </a:ext>
            </a:extLst>
          </p:cNvPr>
          <p:cNvSpPr txBox="1"/>
          <p:nvPr/>
        </p:nvSpPr>
        <p:spPr>
          <a:xfrm>
            <a:off x="2298700" y="330200"/>
            <a:ext cx="5232400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b="1">
                <a:solidFill>
                  <a:srgbClr val="0000FF"/>
                </a:solidFill>
                <a:latin typeface="SassoonPrimaryInfant - 36"/>
              </a:rPr>
              <a:t>Year 6 respectful award</a:t>
            </a:r>
          </a:p>
        </p:txBody>
      </p:sp>
    </p:spTree>
    <p:extLst>
      <p:ext uri="{BB962C8B-B14F-4D97-AF65-F5344CB8AC3E}">
        <p14:creationId xmlns:p14="http://schemas.microsoft.com/office/powerpoint/2010/main" val="26951299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455371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74</Words>
  <Application>Microsoft Office PowerPoint</Application>
  <PresentationFormat>Custom</PresentationFormat>
  <Paragraphs>21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21" baseType="lpstr">
      <vt:lpstr>SassoonInfant - 39</vt:lpstr>
      <vt:lpstr>Calibri Light</vt:lpstr>
      <vt:lpstr>SassoonPrimaryInfant - 36</vt:lpstr>
      <vt:lpstr>Calibri</vt:lpstr>
      <vt:lpstr>SassoonInfant - 55</vt:lpstr>
      <vt:lpstr>SassoonInfant - 48</vt:lpstr>
      <vt:lpstr>SassoonInfant - 36</vt:lpstr>
      <vt:lpstr>SassoonInfant - 72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Jayne THOMAS</dc:creator>
  <cp:lastModifiedBy>Jayne THOMAS</cp:lastModifiedBy>
  <cp:revision>1</cp:revision>
  <dcterms:created xsi:type="dcterms:W3CDTF">2024-07-03T09:22:59Z</dcterms:created>
  <dcterms:modified xsi:type="dcterms:W3CDTF">2024-07-03T09:22:59Z</dcterms:modified>
</cp:coreProperties>
</file>