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0160000" cy="11150600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Calibri Light" panose="020F0302020204030204" pitchFamily="34" charset="0"/>
      <p:regular r:id="rId15"/>
      <p:italic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0DFA20-79C5-414E-8574-721C8250FD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824879"/>
            <a:ext cx="7620000" cy="3882061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E4878FB-6799-4BDF-BD5B-7E33901DDC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5856647"/>
            <a:ext cx="7620000" cy="269214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8772E4-5EFD-47AD-B811-78CEE1DC5C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47ACA-AA52-4652-B634-F0E9261067F0}" type="datetimeFigureOut">
              <a:rPr lang="en-GB" smtClean="0"/>
              <a:t>24/06/2024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887F80-9961-4CC8-85F7-A71A3FECD1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50287F-2035-404A-A48A-F361E11ECF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73E0E-4689-42F9-8E31-B007E735B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18483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ABC6C9-C38A-419C-B3B6-EEDAA624DD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2D4B1A-3669-4546-A32C-801D96D92E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D68A68-3251-403A-9469-A4CB1D3919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47ACA-AA52-4652-B634-F0E9261067F0}" type="datetimeFigureOut">
              <a:rPr lang="en-GB" smtClean="0"/>
              <a:t>24/06/2024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3DD75D-30BA-4D81-80CA-5C95D69989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DF0325-60CF-4A64-80BE-36D7A0458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73E0E-4689-42F9-8E31-B007E735B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3827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3D8BE-57D8-4680-A05B-1B77BBB096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2779910"/>
            <a:ext cx="8763000" cy="4638339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E36879-A3B2-4C49-BFB8-347B74C101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7462129"/>
            <a:ext cx="8763000" cy="243919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8D3F76-90F2-4655-B454-4DDFF9EE2D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47ACA-AA52-4652-B634-F0E9261067F0}" type="datetimeFigureOut">
              <a:rPr lang="en-GB" smtClean="0"/>
              <a:t>24/06/2024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A9EE3A-DAC4-41C1-A9DD-744BFB0904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775AB2-77CB-43E8-83D1-CC3572DFA7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73E0E-4689-42F9-8E31-B007E735B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20277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A76B6D-CCD5-48A7-8450-AF0E945CF0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B83188-07A8-4FDE-AA19-024495DB185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968331"/>
            <a:ext cx="4318000" cy="707495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F40C4E-84AA-4244-B2E6-F2B5D44F76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968331"/>
            <a:ext cx="4318000" cy="707495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5079E7-9CB7-4FFB-9585-A74ABB2C6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47ACA-AA52-4652-B634-F0E9261067F0}" type="datetimeFigureOut">
              <a:rPr lang="en-GB" smtClean="0"/>
              <a:t>24/06/2024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946304-CD9F-43C3-87AD-D7862091CD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65F19D2-4221-46EA-97B4-54912075C0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73E0E-4689-42F9-8E31-B007E735B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2767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7034D8-12D2-4F6A-A274-62F1280790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593669"/>
            <a:ext cx="8763000" cy="2155267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B73DB6-F13F-4DFF-9850-7158BC1A9A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2733446"/>
            <a:ext cx="4298156" cy="1339620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2D1BD0-C783-4563-9620-68120F77D9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4073066"/>
            <a:ext cx="4298156" cy="599086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8FCF233-A18A-4B4E-9BAD-89901FCFE2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2733446"/>
            <a:ext cx="4319323" cy="1339620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46DF15C-20FB-4D68-A368-76F696FD7B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4073066"/>
            <a:ext cx="4319323" cy="599086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EE18FF3-F939-43A3-B7CE-F3C707A96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47ACA-AA52-4652-B634-F0E9261067F0}" type="datetimeFigureOut">
              <a:rPr lang="en-GB" smtClean="0"/>
              <a:t>24/06/2024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D2B6F0A-E105-41B3-813E-29660928B8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B5D427-B5CC-4A67-9F8C-5C68963DBE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73E0E-4689-42F9-8E31-B007E735B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1274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6FB622-54DD-4FED-A865-2F90733A47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3587BA5-765B-411F-A2BA-00464F385F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47ACA-AA52-4652-B634-F0E9261067F0}" type="datetimeFigureOut">
              <a:rPr lang="en-GB" smtClean="0"/>
              <a:t>24/06/2024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087D24A-9916-430F-BB9B-013B95D11D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FDFFED-E7D3-4B0D-A048-EB547F8001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73E0E-4689-42F9-8E31-B007E735B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6905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4BD71-4F58-43C4-B09B-56B305B99A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47ACA-AA52-4652-B634-F0E9261067F0}" type="datetimeFigureOut">
              <a:rPr lang="en-GB" smtClean="0"/>
              <a:t>24/06/2024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94AB5B3-4877-4181-9912-1887571F2B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3FE6E5-243F-4D6A-A4B4-1C4FE72D1F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73E0E-4689-42F9-8E31-B007E735B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0102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A22ACA-DAE7-4A27-8AD2-FBF8D4D361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743373"/>
            <a:ext cx="3276864" cy="2601807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8B143C-4CDD-4012-9A09-678194CA67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605482"/>
            <a:ext cx="5143500" cy="7924153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617E02-9976-4C4C-AB8B-288A35CBD0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3345180"/>
            <a:ext cx="3276864" cy="6197360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EBC3FB-0A4A-420A-A4A8-E79B3FD906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47ACA-AA52-4652-B634-F0E9261067F0}" type="datetimeFigureOut">
              <a:rPr lang="en-GB" smtClean="0"/>
              <a:t>24/06/2024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632430-3A76-4C06-8909-1362D58B28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B4FA12-FB60-4584-9313-9979D5E5A2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73E0E-4689-42F9-8E31-B007E735B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80159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28ADE8-5A12-499F-A674-938854C287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743373"/>
            <a:ext cx="3276864" cy="2601807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5633104-6DDE-4A56-B42E-0618DF92F18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605482"/>
            <a:ext cx="5143500" cy="7924153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E24685-8903-40ED-8795-203AA5AB64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3345180"/>
            <a:ext cx="3276864" cy="6197360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70EB7E-A899-4150-ACBB-50E032FAFD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47ACA-AA52-4652-B634-F0E9261067F0}" type="datetimeFigureOut">
              <a:rPr lang="en-GB" smtClean="0"/>
              <a:t>24/06/2024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64473A-E4BF-446B-88DF-FEBF4861EC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A5800D-835E-4DDD-AA0D-B886191383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73E0E-4689-42F9-8E31-B007E735B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22734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95CC77-9A35-4BC0-89FD-BA1363B435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83425D-24EC-403A-9FE8-2E6C13385B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D6BC06-B732-4A27-B564-02FEBD3312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47ACA-AA52-4652-B634-F0E9261067F0}" type="datetimeFigureOut">
              <a:rPr lang="en-GB" smtClean="0"/>
              <a:t>24/06/2024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3208AD-458D-423A-A482-7BEB64BB19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647B72-ACC7-4C85-8774-9531923B8D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73E0E-4689-42F9-8E31-B007E735B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5022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B68F231-8D44-4A7E-9109-7525E62EA7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593666"/>
            <a:ext cx="2190750" cy="944961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CEDC56B-B8B7-44C2-A7CC-740FB93E25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593666"/>
            <a:ext cx="6445250" cy="944961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E7EC02-7DFE-4552-8EB3-39F1476DA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47ACA-AA52-4652-B634-F0E9261067F0}" type="datetimeFigureOut">
              <a:rPr lang="en-GB" smtClean="0"/>
              <a:t>24/06/2024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CF34A3-E88F-4701-A793-989D81711D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16685-2D64-4B44-98FE-B8D383590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73E0E-4689-42F9-8E31-B007E735B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6605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4ED2C0E-27EB-4667-B697-1B2BE5AAE8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593669"/>
            <a:ext cx="8763000" cy="215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6CD2B0-EFD8-4EE5-AF6B-43668DF698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968331"/>
            <a:ext cx="8763000" cy="70749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B1C1C-4C01-4053-8271-F3091CEC38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10334957"/>
            <a:ext cx="2286000" cy="59366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B47ACA-AA52-4652-B634-F0E9261067F0}" type="datetimeFigureOut">
              <a:rPr lang="en-GB" smtClean="0"/>
              <a:t>24/06/2024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5B891A-8DD9-41FD-BC6E-BD7C233327A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10334957"/>
            <a:ext cx="3429000" cy="59366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0CECF9-FD17-44C0-B61B-937E5D7A1F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10334957"/>
            <a:ext cx="2286000" cy="59366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573E0E-4689-42F9-8E31-B007E735B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908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E2363FC-5F70-4189-93F8-D781CF3F634A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4950" y="1581150"/>
            <a:ext cx="4233164" cy="4364355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25959596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4DF1B14-B645-4C5F-B43C-077322D1920B}"/>
              </a:ext>
            </a:extLst>
          </p:cNvPr>
          <p:cNvSpPr txBox="1"/>
          <p:nvPr/>
        </p:nvSpPr>
        <p:spPr>
          <a:xfrm>
            <a:off x="3441700" y="0"/>
            <a:ext cx="7856855" cy="5232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800" b="1" u="sng">
                <a:solidFill>
                  <a:srgbClr val="0000FF"/>
                </a:solidFill>
                <a:latin typeface="SassoonInfant - 48"/>
              </a:rPr>
              <a:t>Celebration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35C235E-1772-4E7E-94DC-D429B4A82931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7300" y="3695700"/>
            <a:ext cx="4327271" cy="275894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BF0AEFA-B792-48F0-BF3B-E543C2F882C0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883400" y="1600200"/>
            <a:ext cx="3062478" cy="225844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82440D2-C59F-40C6-A850-4B73D6D56C1D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1295400"/>
            <a:ext cx="2469896" cy="243179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DD347E6-DFF1-40C2-8801-198F969A9559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638300"/>
            <a:ext cx="2611882" cy="291223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69324AF-9D96-4BB0-8D41-0F5880B354B8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4089400"/>
            <a:ext cx="3465322" cy="199529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E6DF95E-D826-4F96-BAB3-EBA86EF3481E}"/>
              </a:ext>
            </a:extLst>
          </p:cNvPr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7800" y="1473200"/>
            <a:ext cx="231883" cy="17726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60B50CC-CE26-4204-BB96-571B39E0FA5B}"/>
              </a:ext>
            </a:extLst>
          </p:cNvPr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3700" y="2667000"/>
            <a:ext cx="225092" cy="17135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18236993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BC8D181-944A-4459-B572-424269A14D0A}"/>
              </a:ext>
            </a:extLst>
          </p:cNvPr>
          <p:cNvSpPr txBox="1"/>
          <p:nvPr/>
        </p:nvSpPr>
        <p:spPr>
          <a:xfrm>
            <a:off x="3568700" y="0"/>
            <a:ext cx="9690100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Inform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3B16BE9-F5B1-4F92-973D-49F0E1443BEB}"/>
              </a:ext>
            </a:extLst>
          </p:cNvPr>
          <p:cNvSpPr txBox="1"/>
          <p:nvPr/>
        </p:nvSpPr>
        <p:spPr>
          <a:xfrm>
            <a:off x="88900" y="571500"/>
            <a:ext cx="9873234" cy="138499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The music area will now be closer to the school driveway (near the tyre trim trail).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Please put spoons and 'musical instruments' away in the black box.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Remember you CANNOT roll tyres down the slope on the field for safety reasons.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DO NOT go inside the tyres to roll we have not negotiated this yet!</a:t>
            </a:r>
          </a:p>
        </p:txBody>
      </p:sp>
    </p:spTree>
    <p:extLst>
      <p:ext uri="{BB962C8B-B14F-4D97-AF65-F5344CB8AC3E}">
        <p14:creationId xmlns:p14="http://schemas.microsoft.com/office/powerpoint/2010/main" val="6344368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E3CEAA0-BE58-46F0-A73E-7DC053728CE3}"/>
              </a:ext>
            </a:extLst>
          </p:cNvPr>
          <p:cNvSpPr txBox="1"/>
          <p:nvPr/>
        </p:nvSpPr>
        <p:spPr>
          <a:xfrm>
            <a:off x="3683000" y="0"/>
            <a:ext cx="2065338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Inform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6FFA436-15F2-42F4-98F2-8BEF9C369EBB}"/>
              </a:ext>
            </a:extLst>
          </p:cNvPr>
          <p:cNvSpPr txBox="1"/>
          <p:nvPr/>
        </p:nvSpPr>
        <p:spPr>
          <a:xfrm>
            <a:off x="584200" y="863600"/>
            <a:ext cx="7838313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Imaginative play with tyres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8FE760E-AD0D-4A7F-9632-3E8D2DB80A25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100" y="3295650"/>
            <a:ext cx="3289300" cy="24638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5E127D-9C2F-4497-95F6-A61C7A81C8A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1300" y="1549400"/>
            <a:ext cx="2997200" cy="22479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DA70DB8-4D7E-484F-B1AE-E7F083A9A81E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4750" y="4197350"/>
            <a:ext cx="3289300" cy="24638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C69C529-8954-431A-A650-24E53206C82E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3650" y="2857500"/>
            <a:ext cx="2400300" cy="33909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9740257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4AACEAE-3A0F-4022-BAF7-BB38D8D4763A}"/>
              </a:ext>
            </a:extLst>
          </p:cNvPr>
          <p:cNvSpPr txBox="1"/>
          <p:nvPr/>
        </p:nvSpPr>
        <p:spPr>
          <a:xfrm>
            <a:off x="3759200" y="0"/>
            <a:ext cx="2668842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Innovate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331E07F-74DE-4A2D-A2DD-488F78D7A43B}"/>
              </a:ext>
            </a:extLst>
          </p:cNvPr>
          <p:cNvSpPr txBox="1"/>
          <p:nvPr/>
        </p:nvSpPr>
        <p:spPr>
          <a:xfrm>
            <a:off x="393700" y="1104900"/>
            <a:ext cx="8231784" cy="203132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Sandcastles- with spoons and cups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Each tyre is a different planet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Animals- habitats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Twigs and leaves on the floor for decoration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Small people- for example at the beach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Small construction</a:t>
            </a:r>
          </a:p>
        </p:txBody>
      </p:sp>
    </p:spTree>
    <p:extLst>
      <p:ext uri="{BB962C8B-B14F-4D97-AF65-F5344CB8AC3E}">
        <p14:creationId xmlns:p14="http://schemas.microsoft.com/office/powerpoint/2010/main" val="9477855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2B5B016-3055-4B75-8B24-29EE6D702808}"/>
              </a:ext>
            </a:extLst>
          </p:cNvPr>
          <p:cNvSpPr txBox="1"/>
          <p:nvPr/>
        </p:nvSpPr>
        <p:spPr>
          <a:xfrm>
            <a:off x="3136900" y="0"/>
            <a:ext cx="2986659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Negotiate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D1A64B1-A076-41D3-A35C-D0B0FF8CA795}"/>
              </a:ext>
            </a:extLst>
          </p:cNvPr>
          <p:cNvSpPr txBox="1"/>
          <p:nvPr/>
        </p:nvSpPr>
        <p:spPr>
          <a:xfrm>
            <a:off x="254000" y="1193800"/>
            <a:ext cx="9766300" cy="2062103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600">
                <a:solidFill>
                  <a:srgbClr val="000000"/>
                </a:solidFill>
                <a:latin typeface="SassoonInfant - 28"/>
              </a:rPr>
              <a:t>Wash your hand before you go back in the school</a:t>
            </a:r>
          </a:p>
          <a:p>
            <a:r>
              <a:rPr lang="en-GB" sz="1600">
                <a:solidFill>
                  <a:srgbClr val="000000"/>
                </a:solidFill>
                <a:latin typeface="SassoonInfant - 28"/>
              </a:rPr>
              <a:t>Keep each tyre with it's own materials</a:t>
            </a:r>
          </a:p>
          <a:p>
            <a:r>
              <a:rPr lang="en-GB" sz="1600">
                <a:solidFill>
                  <a:srgbClr val="000000"/>
                </a:solidFill>
                <a:latin typeface="SassoonInfant - 28"/>
              </a:rPr>
              <a:t>Try and keep it in the tyre- clean up any spills</a:t>
            </a:r>
          </a:p>
          <a:p>
            <a:r>
              <a:rPr lang="en-GB" sz="1600">
                <a:solidFill>
                  <a:srgbClr val="000000"/>
                </a:solidFill>
                <a:latin typeface="SassoonInfant - 28"/>
              </a:rPr>
              <a:t>Sit on the mats around the edge- don't sit in the tyre</a:t>
            </a:r>
          </a:p>
          <a:p>
            <a:r>
              <a:rPr lang="en-GB" sz="1600">
                <a:solidFill>
                  <a:srgbClr val="000000"/>
                </a:solidFill>
                <a:latin typeface="SassoonInfant - 28"/>
              </a:rPr>
              <a:t>Don't through the materials</a:t>
            </a:r>
          </a:p>
          <a:p>
            <a:r>
              <a:rPr lang="en-GB" sz="1600">
                <a:solidFill>
                  <a:srgbClr val="000000"/>
                </a:solidFill>
                <a:latin typeface="SassoonInfant - 28"/>
              </a:rPr>
              <a:t>Cover the tyres at tidy up time</a:t>
            </a:r>
          </a:p>
          <a:p>
            <a:r>
              <a:rPr lang="en-GB" sz="1600">
                <a:solidFill>
                  <a:srgbClr val="000000"/>
                </a:solidFill>
                <a:latin typeface="SassoonInfant - 28"/>
              </a:rPr>
              <a:t>No water in the tyres</a:t>
            </a:r>
          </a:p>
          <a:p>
            <a:endParaRPr lang="en-GB" sz="1600">
              <a:solidFill>
                <a:srgbClr val="000000"/>
              </a:solidFill>
              <a:latin typeface="SassoonInfant - 28"/>
            </a:endParaRPr>
          </a:p>
        </p:txBody>
      </p:sp>
    </p:spTree>
    <p:extLst>
      <p:ext uri="{BB962C8B-B14F-4D97-AF65-F5344CB8AC3E}">
        <p14:creationId xmlns:p14="http://schemas.microsoft.com/office/powerpoint/2010/main" val="18417335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B01EAEC-19CD-40C0-8376-6676B0ED4D01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29125" y="1232281"/>
            <a:ext cx="4819777" cy="427951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47BED9A-69BC-46A4-8478-8CCC386509F6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6570" y="1561846"/>
            <a:ext cx="4846447" cy="3596132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E500DA3-9945-41AD-A484-6254844B76B8}"/>
              </a:ext>
            </a:extLst>
          </p:cNvPr>
          <p:cNvSpPr txBox="1"/>
          <p:nvPr/>
        </p:nvSpPr>
        <p:spPr>
          <a:xfrm>
            <a:off x="990600" y="190500"/>
            <a:ext cx="7930489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 u="sng">
                <a:solidFill>
                  <a:srgbClr val="000000"/>
                </a:solidFill>
                <a:latin typeface="SassoonPrimaryInfant - 36"/>
              </a:rPr>
              <a:t>The Golden Brush and Welly Awards</a:t>
            </a:r>
          </a:p>
        </p:txBody>
      </p:sp>
    </p:spTree>
    <p:extLst>
      <p:ext uri="{BB962C8B-B14F-4D97-AF65-F5344CB8AC3E}">
        <p14:creationId xmlns:p14="http://schemas.microsoft.com/office/powerpoint/2010/main" val="25311244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790247C-2BDC-45D0-8C49-8688AAEFD70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485900"/>
            <a:ext cx="2331085" cy="245643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F671B3C-8250-4808-9866-EC6A244D308B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6600" y="1612900"/>
            <a:ext cx="4305300" cy="227291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059F77B-8E7F-49F5-A7EB-D4882F76134B}"/>
              </a:ext>
            </a:extLst>
          </p:cNvPr>
          <p:cNvSpPr txBox="1"/>
          <p:nvPr/>
        </p:nvSpPr>
        <p:spPr>
          <a:xfrm>
            <a:off x="2298700" y="330200"/>
            <a:ext cx="5232400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>
                <a:solidFill>
                  <a:srgbClr val="0000FF"/>
                </a:solidFill>
                <a:latin typeface="SassoonPrimaryInfant - 36"/>
              </a:rPr>
              <a:t>Year 6 respectful award</a:t>
            </a:r>
          </a:p>
        </p:txBody>
      </p:sp>
    </p:spTree>
    <p:extLst>
      <p:ext uri="{BB962C8B-B14F-4D97-AF65-F5344CB8AC3E}">
        <p14:creationId xmlns:p14="http://schemas.microsoft.com/office/powerpoint/2010/main" val="33639310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4257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166</Words>
  <Application>Microsoft Office PowerPoint</Application>
  <PresentationFormat>Custom</PresentationFormat>
  <Paragraphs>25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8" baseType="lpstr">
      <vt:lpstr>Calibri Light</vt:lpstr>
      <vt:lpstr>Calibri</vt:lpstr>
      <vt:lpstr>SassoonInfant - 28</vt:lpstr>
      <vt:lpstr>SassoonPrimaryInfant - 36</vt:lpstr>
      <vt:lpstr>SassoonInfant - 36</vt:lpstr>
      <vt:lpstr>SassoonInfant - 48</vt:lpstr>
      <vt:lpstr>Arial</vt:lpstr>
      <vt:lpstr>SassoonInfant - 55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Jayne THOMAS</dc:creator>
  <cp:lastModifiedBy>Jayne THOMAS</cp:lastModifiedBy>
  <cp:revision>1</cp:revision>
  <dcterms:created xsi:type="dcterms:W3CDTF">2024-06-24T09:21:08Z</dcterms:created>
  <dcterms:modified xsi:type="dcterms:W3CDTF">2024-06-24T09:21:08Z</dcterms:modified>
</cp:coreProperties>
</file>