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0160000" cy="92583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C30E6-8D87-4AFB-80D9-B2F262822B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515190"/>
            <a:ext cx="7620000" cy="322326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0F8827-967D-4A69-8FE0-830310C012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862751"/>
            <a:ext cx="7620000" cy="2235279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4C2CD-E9C4-4AD3-8E37-98A3539D8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81B9B-5F6A-42A3-91D1-F83559886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35F12-F597-459A-93A4-1E8B551C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05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159A1-F9C7-4D1E-9B28-BEBDE4199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F433A-220B-4D00-8FA0-82FFB3EB6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1C2E8-2F20-4F03-BBA0-2A329600C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1D5FD-2E92-4578-9E1E-400966626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86228-409C-42D0-A59B-12B06779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605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011E-782E-431B-A4FA-BD83CE6EC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308148"/>
            <a:ext cx="8763000" cy="385119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53CD8-A188-4D58-89BE-7CD189625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195777"/>
            <a:ext cx="8763000" cy="202525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BCD34-5201-49A2-A332-AE3856545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1355A-D1EA-4B05-8A40-3B04F7233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FEDAD-ED5E-4193-B8C6-3BDCAE135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520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29803-87F9-4148-94FC-82F210A80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4A8BC-3ABD-46F0-BD0C-EA4867FCA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64594"/>
            <a:ext cx="4318000" cy="587430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E3649B-AEE2-47A1-8E85-433C1C3950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64594"/>
            <a:ext cx="4318000" cy="587430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8AC1BE-F10D-471C-93AC-BCA73C3C5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933A86-A853-4BD1-BFF7-5097AA1DD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0D20F-BFBF-4DAB-9297-79DD43490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601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41560-DCED-40E0-A3AA-ECF0309DD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92921"/>
            <a:ext cx="8763000" cy="178951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7884E2-271E-4969-812F-C523E0415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69570"/>
            <a:ext cx="4298156" cy="111228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EEDC4F-CC0A-4917-8683-89704AA11A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381851"/>
            <a:ext cx="4298156" cy="49741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F546F6-DD60-48D2-94CF-C9A27CC256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69570"/>
            <a:ext cx="4319323" cy="111228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594617-244E-4270-9CC0-9470B7F15D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381851"/>
            <a:ext cx="4319323" cy="49741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3C28A-5D01-4536-9D29-DA7627CA9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8C74E7-D03B-45B3-9DBB-A234579E9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FA6605-D15A-470E-8885-61AD0A042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251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2DCAB-22E2-4EA8-9011-6F0C36B98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040319-97F6-43A9-9ED9-5CC3BC800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CBC7B0-F714-4723-BA07-1B5E49BE0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926952-D517-42F0-A544-316466DA9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294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542696-FC18-4716-8C21-41F80B5D4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9F6849-C0C1-4D4D-88AA-1F34CBF43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F30AF9-F1E5-4722-B08D-61C6FD344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053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FD3C3-09C5-467C-8D41-87DAADF19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17220"/>
            <a:ext cx="3276864" cy="216027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8CC9A-D46A-4274-9619-4481ECD8A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333026"/>
            <a:ext cx="5143500" cy="65793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7F930F-1905-4419-813A-488063F15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77490"/>
            <a:ext cx="3276864" cy="5145644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0248A3-140F-44A4-BE42-9FDB956CF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40E02-3222-4754-B098-254D57BD8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8A1E9-0916-40D9-907E-CBDA9E03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75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104A3-778C-49A6-8F7B-30D82669D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17220"/>
            <a:ext cx="3276864" cy="216027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FC53EC-0F60-4000-93BC-39EB0FD67D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333026"/>
            <a:ext cx="5143500" cy="657939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C46F28-4F2A-40D0-B692-A6F7B384C9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77490"/>
            <a:ext cx="3276864" cy="5145644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C686F-6BB9-42FC-880F-7EFA5F81D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5A136F-71F9-4D66-BDC1-AAF4F5E88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C6ECA-5EE0-477F-8964-4FDAD0DEE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41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51FC4-F51B-4264-A058-A75181FB4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C2510B-62F4-4315-B176-4A4CA64118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31844-8499-42A8-B327-8ACBD8983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6EC03-5C40-4236-8CFA-CEED32D5C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1031C-275B-4B14-8267-801B5C83D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842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817C2E-1FA8-44B0-802F-A8AC87BE47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92919"/>
            <a:ext cx="2190750" cy="784598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754D79-8899-4008-AE77-896EA2644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92919"/>
            <a:ext cx="6445250" cy="784598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879C6-4408-470C-9679-703FF4995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E820B7-9D6C-40FC-BCC9-872149A16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3BAC11-47BF-4B77-9579-EBD225E3B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83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717D6C-DF54-4680-9B02-53F00B963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92921"/>
            <a:ext cx="8763000" cy="17895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4A9786-6F88-43C8-B143-99B7D2AD39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64594"/>
            <a:ext cx="8763000" cy="5874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FEC12-9BCD-4933-B7B7-1D6B20A0C3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581074"/>
            <a:ext cx="2286000" cy="4929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32788-47F2-425A-A321-619742242A8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10A4C-E5BA-4526-855E-B44F79EC90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581074"/>
            <a:ext cx="3429000" cy="4929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A0F32F-E2CE-4F26-933E-7BA9EC4EA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581074"/>
            <a:ext cx="2286000" cy="4929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056A-39F8-41AC-92D2-947D6141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775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157921-8165-4825-8894-4B4D797B7C8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67003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07DF0C-8C33-42FC-9B91-645F6404BADC}"/>
              </a:ext>
            </a:extLst>
          </p:cNvPr>
          <p:cNvSpPr txBox="1"/>
          <p:nvPr/>
        </p:nvSpPr>
        <p:spPr>
          <a:xfrm>
            <a:off x="596900" y="0"/>
            <a:ext cx="8403717" cy="80021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800" u="sng">
                <a:solidFill>
                  <a:srgbClr val="000000"/>
                </a:solidFill>
                <a:latin typeface="SassoonInfant - 48"/>
              </a:rPr>
              <a:t>xamples of AMAZING play!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080017-5280-479D-978C-30FA08B3E5D5}"/>
              </a:ext>
            </a:extLst>
          </p:cNvPr>
          <p:cNvSpPr txBox="1"/>
          <p:nvPr/>
        </p:nvSpPr>
        <p:spPr>
          <a:xfrm>
            <a:off x="3213100" y="63500"/>
            <a:ext cx="288677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CC3F8-71CC-4A32-BF7B-5B0207088B3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84699" y="4919599"/>
            <a:ext cx="4249801" cy="297980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B13265-7870-4CF0-9021-CF3B1E387C2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8132" y="4909566"/>
            <a:ext cx="4112768" cy="30533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74F4F5-025E-4062-B772-B1419254843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67681" y="1672844"/>
            <a:ext cx="4127119" cy="306425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4C1D2C5-3CF6-4202-BACA-FA2F3554EC8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1020" y="1640205"/>
            <a:ext cx="4119880" cy="305879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6E139005-9C6A-4339-AA90-B1D4620A4225}"/>
              </a:ext>
            </a:extLst>
          </p:cNvPr>
          <p:cNvGrpSpPr/>
          <p:nvPr/>
        </p:nvGrpSpPr>
        <p:grpSpPr>
          <a:xfrm>
            <a:off x="1270000" y="2832100"/>
            <a:ext cx="427698" cy="428194"/>
            <a:chOff x="1270000" y="2832100"/>
            <a:chExt cx="427698" cy="428194"/>
          </a:xfrm>
        </p:grpSpPr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43FC8E41-91D7-4082-9563-28515227D3C2}"/>
                </a:ext>
              </a:extLst>
            </p:cNvPr>
            <p:cNvSpPr/>
            <p:nvPr/>
          </p:nvSpPr>
          <p:spPr>
            <a:xfrm>
              <a:off x="1270000" y="2832100"/>
              <a:ext cx="427632" cy="428028"/>
            </a:xfrm>
            <a:custGeom>
              <a:avLst/>
              <a:gdLst/>
              <a:ahLst/>
              <a:cxnLst/>
              <a:rect l="0" t="0" r="0" b="0"/>
              <a:pathLst>
                <a:path w="427632" h="428028">
                  <a:moveTo>
                    <a:pt x="232" y="202977"/>
                  </a:moveTo>
                  <a:lnTo>
                    <a:pt x="1128" y="192189"/>
                  </a:lnTo>
                  <a:lnTo>
                    <a:pt x="2356" y="181401"/>
                  </a:lnTo>
                  <a:lnTo>
                    <a:pt x="4247" y="170846"/>
                  </a:lnTo>
                  <a:lnTo>
                    <a:pt x="6636" y="160556"/>
                  </a:lnTo>
                  <a:lnTo>
                    <a:pt x="9523" y="150399"/>
                  </a:lnTo>
                  <a:lnTo>
                    <a:pt x="12907" y="140374"/>
                  </a:lnTo>
                  <a:lnTo>
                    <a:pt x="16789" y="130715"/>
                  </a:lnTo>
                  <a:lnTo>
                    <a:pt x="21037" y="121188"/>
                  </a:lnTo>
                  <a:lnTo>
                    <a:pt x="25815" y="112027"/>
                  </a:lnTo>
                  <a:lnTo>
                    <a:pt x="30958" y="102965"/>
                  </a:lnTo>
                  <a:lnTo>
                    <a:pt x="36465" y="94335"/>
                  </a:lnTo>
                  <a:lnTo>
                    <a:pt x="42504" y="85904"/>
                  </a:lnTo>
                  <a:lnTo>
                    <a:pt x="48775" y="77905"/>
                  </a:lnTo>
                  <a:lnTo>
                    <a:pt x="55544" y="70104"/>
                  </a:lnTo>
                  <a:lnTo>
                    <a:pt x="62545" y="62702"/>
                  </a:lnTo>
                  <a:lnTo>
                    <a:pt x="69945" y="55565"/>
                  </a:lnTo>
                  <a:lnTo>
                    <a:pt x="77742" y="48927"/>
                  </a:lnTo>
                  <a:lnTo>
                    <a:pt x="85871" y="42520"/>
                  </a:lnTo>
                  <a:lnTo>
                    <a:pt x="94299" y="36479"/>
                  </a:lnTo>
                  <a:lnTo>
                    <a:pt x="102926" y="30969"/>
                  </a:lnTo>
                  <a:lnTo>
                    <a:pt x="111852" y="25824"/>
                  </a:lnTo>
                  <a:lnTo>
                    <a:pt x="121142" y="21044"/>
                  </a:lnTo>
                  <a:lnTo>
                    <a:pt x="130532" y="16796"/>
                  </a:lnTo>
                  <a:lnTo>
                    <a:pt x="140321" y="12912"/>
                  </a:lnTo>
                  <a:lnTo>
                    <a:pt x="150208" y="9659"/>
                  </a:lnTo>
                  <a:lnTo>
                    <a:pt x="160395" y="6771"/>
                  </a:lnTo>
                  <a:lnTo>
                    <a:pt x="170648" y="4382"/>
                  </a:lnTo>
                  <a:lnTo>
                    <a:pt x="181199" y="2490"/>
                  </a:lnTo>
                  <a:lnTo>
                    <a:pt x="191983" y="1129"/>
                  </a:lnTo>
                  <a:lnTo>
                    <a:pt x="202766" y="232"/>
                  </a:lnTo>
                  <a:lnTo>
                    <a:pt x="213816" y="0"/>
                  </a:lnTo>
                  <a:lnTo>
                    <a:pt x="224832" y="232"/>
                  </a:lnTo>
                  <a:lnTo>
                    <a:pt x="235615" y="1129"/>
                  </a:lnTo>
                  <a:lnTo>
                    <a:pt x="246399" y="2490"/>
                  </a:lnTo>
                  <a:lnTo>
                    <a:pt x="256950" y="4382"/>
                  </a:lnTo>
                  <a:lnTo>
                    <a:pt x="267236" y="6771"/>
                  </a:lnTo>
                  <a:lnTo>
                    <a:pt x="277390" y="9659"/>
                  </a:lnTo>
                  <a:lnTo>
                    <a:pt x="287277" y="12912"/>
                  </a:lnTo>
                  <a:lnTo>
                    <a:pt x="297066" y="16796"/>
                  </a:lnTo>
                  <a:lnTo>
                    <a:pt x="306489" y="21044"/>
                  </a:lnTo>
                  <a:lnTo>
                    <a:pt x="315746" y="25824"/>
                  </a:lnTo>
                  <a:lnTo>
                    <a:pt x="324672" y="30969"/>
                  </a:lnTo>
                  <a:lnTo>
                    <a:pt x="333432" y="36479"/>
                  </a:lnTo>
                  <a:lnTo>
                    <a:pt x="341727" y="42520"/>
                  </a:lnTo>
                  <a:lnTo>
                    <a:pt x="349856" y="48927"/>
                  </a:lnTo>
                  <a:lnTo>
                    <a:pt x="357653" y="55565"/>
                  </a:lnTo>
                  <a:lnTo>
                    <a:pt x="365053" y="62702"/>
                  </a:lnTo>
                  <a:lnTo>
                    <a:pt x="372054" y="70104"/>
                  </a:lnTo>
                  <a:lnTo>
                    <a:pt x="378823" y="77905"/>
                  </a:lnTo>
                  <a:lnTo>
                    <a:pt x="385226" y="85904"/>
                  </a:lnTo>
                  <a:lnTo>
                    <a:pt x="391133" y="94335"/>
                  </a:lnTo>
                  <a:lnTo>
                    <a:pt x="396641" y="102965"/>
                  </a:lnTo>
                  <a:lnTo>
                    <a:pt x="401784" y="112027"/>
                  </a:lnTo>
                  <a:lnTo>
                    <a:pt x="406562" y="121188"/>
                  </a:lnTo>
                  <a:lnTo>
                    <a:pt x="410809" y="130715"/>
                  </a:lnTo>
                  <a:lnTo>
                    <a:pt x="414691" y="140374"/>
                  </a:lnTo>
                  <a:lnTo>
                    <a:pt x="418075" y="150399"/>
                  </a:lnTo>
                  <a:lnTo>
                    <a:pt x="420962" y="160556"/>
                  </a:lnTo>
                  <a:lnTo>
                    <a:pt x="423351" y="170846"/>
                  </a:lnTo>
                  <a:lnTo>
                    <a:pt x="425242" y="181401"/>
                  </a:lnTo>
                  <a:lnTo>
                    <a:pt x="426503" y="192189"/>
                  </a:lnTo>
                  <a:lnTo>
                    <a:pt x="427366" y="202977"/>
                  </a:lnTo>
                  <a:lnTo>
                    <a:pt x="427631" y="213997"/>
                  </a:lnTo>
                  <a:lnTo>
                    <a:pt x="427366" y="225050"/>
                  </a:lnTo>
                  <a:lnTo>
                    <a:pt x="426503" y="235838"/>
                  </a:lnTo>
                  <a:lnTo>
                    <a:pt x="425242" y="246626"/>
                  </a:lnTo>
                  <a:lnTo>
                    <a:pt x="423351" y="257181"/>
                  </a:lnTo>
                  <a:lnTo>
                    <a:pt x="420962" y="267438"/>
                  </a:lnTo>
                  <a:lnTo>
                    <a:pt x="418075" y="277628"/>
                  </a:lnTo>
                  <a:lnTo>
                    <a:pt x="414691" y="287652"/>
                  </a:lnTo>
                  <a:lnTo>
                    <a:pt x="410809" y="297312"/>
                  </a:lnTo>
                  <a:lnTo>
                    <a:pt x="406562" y="306838"/>
                  </a:lnTo>
                  <a:lnTo>
                    <a:pt x="401784" y="316000"/>
                  </a:lnTo>
                  <a:lnTo>
                    <a:pt x="396641" y="325028"/>
                  </a:lnTo>
                  <a:lnTo>
                    <a:pt x="391133" y="333691"/>
                  </a:lnTo>
                  <a:lnTo>
                    <a:pt x="385226" y="342089"/>
                  </a:lnTo>
                  <a:lnTo>
                    <a:pt x="378823" y="350122"/>
                  </a:lnTo>
                  <a:lnTo>
                    <a:pt x="372054" y="357889"/>
                  </a:lnTo>
                  <a:lnTo>
                    <a:pt x="365053" y="365424"/>
                  </a:lnTo>
                  <a:lnTo>
                    <a:pt x="357653" y="372461"/>
                  </a:lnTo>
                  <a:lnTo>
                    <a:pt x="349856" y="379233"/>
                  </a:lnTo>
                  <a:lnTo>
                    <a:pt x="341727" y="385506"/>
                  </a:lnTo>
                  <a:lnTo>
                    <a:pt x="333432" y="391514"/>
                  </a:lnTo>
                  <a:lnTo>
                    <a:pt x="324672" y="397057"/>
                  </a:lnTo>
                  <a:lnTo>
                    <a:pt x="315746" y="402202"/>
                  </a:lnTo>
                  <a:lnTo>
                    <a:pt x="306489" y="406949"/>
                  </a:lnTo>
                  <a:lnTo>
                    <a:pt x="297066" y="411231"/>
                  </a:lnTo>
                  <a:lnTo>
                    <a:pt x="287277" y="415114"/>
                  </a:lnTo>
                  <a:lnTo>
                    <a:pt x="277390" y="418500"/>
                  </a:lnTo>
                  <a:lnTo>
                    <a:pt x="267236" y="421388"/>
                  </a:lnTo>
                  <a:lnTo>
                    <a:pt x="256950" y="423778"/>
                  </a:lnTo>
                  <a:lnTo>
                    <a:pt x="246399" y="425637"/>
                  </a:lnTo>
                  <a:lnTo>
                    <a:pt x="235615" y="426898"/>
                  </a:lnTo>
                  <a:lnTo>
                    <a:pt x="224832" y="427794"/>
                  </a:lnTo>
                  <a:lnTo>
                    <a:pt x="213816" y="428027"/>
                  </a:lnTo>
                  <a:lnTo>
                    <a:pt x="202766" y="427794"/>
                  </a:lnTo>
                  <a:lnTo>
                    <a:pt x="191983" y="426898"/>
                  </a:lnTo>
                  <a:lnTo>
                    <a:pt x="181199" y="425637"/>
                  </a:lnTo>
                  <a:lnTo>
                    <a:pt x="170648" y="423778"/>
                  </a:lnTo>
                  <a:lnTo>
                    <a:pt x="160395" y="421388"/>
                  </a:lnTo>
                  <a:lnTo>
                    <a:pt x="150208" y="418500"/>
                  </a:lnTo>
                  <a:lnTo>
                    <a:pt x="140321" y="415114"/>
                  </a:lnTo>
                  <a:lnTo>
                    <a:pt x="130532" y="411231"/>
                  </a:lnTo>
                  <a:lnTo>
                    <a:pt x="121142" y="406949"/>
                  </a:lnTo>
                  <a:lnTo>
                    <a:pt x="111852" y="402202"/>
                  </a:lnTo>
                  <a:lnTo>
                    <a:pt x="102926" y="397057"/>
                  </a:lnTo>
                  <a:lnTo>
                    <a:pt x="94299" y="391514"/>
                  </a:lnTo>
                  <a:lnTo>
                    <a:pt x="85871" y="385506"/>
                  </a:lnTo>
                  <a:lnTo>
                    <a:pt x="77742" y="379233"/>
                  </a:lnTo>
                  <a:lnTo>
                    <a:pt x="69945" y="372461"/>
                  </a:lnTo>
                  <a:lnTo>
                    <a:pt x="62545" y="365424"/>
                  </a:lnTo>
                  <a:lnTo>
                    <a:pt x="55544" y="357889"/>
                  </a:lnTo>
                  <a:lnTo>
                    <a:pt x="48775" y="350122"/>
                  </a:lnTo>
                  <a:lnTo>
                    <a:pt x="42504" y="342089"/>
                  </a:lnTo>
                  <a:lnTo>
                    <a:pt x="36465" y="333691"/>
                  </a:lnTo>
                  <a:lnTo>
                    <a:pt x="30958" y="325028"/>
                  </a:lnTo>
                  <a:lnTo>
                    <a:pt x="25815" y="316000"/>
                  </a:lnTo>
                  <a:lnTo>
                    <a:pt x="21037" y="306838"/>
                  </a:lnTo>
                  <a:lnTo>
                    <a:pt x="16789" y="297312"/>
                  </a:lnTo>
                  <a:lnTo>
                    <a:pt x="12907" y="287652"/>
                  </a:lnTo>
                  <a:lnTo>
                    <a:pt x="9523" y="277628"/>
                  </a:lnTo>
                  <a:lnTo>
                    <a:pt x="6636" y="267438"/>
                  </a:lnTo>
                  <a:lnTo>
                    <a:pt x="4247" y="257181"/>
                  </a:lnTo>
                  <a:lnTo>
                    <a:pt x="2356" y="246626"/>
                  </a:lnTo>
                  <a:lnTo>
                    <a:pt x="1128" y="235838"/>
                  </a:lnTo>
                  <a:lnTo>
                    <a:pt x="232" y="225050"/>
                  </a:lnTo>
                  <a:lnTo>
                    <a:pt x="0" y="213997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747E8C69-2F09-492C-8F74-D467A65274E8}"/>
                </a:ext>
              </a:extLst>
            </p:cNvPr>
            <p:cNvSpPr/>
            <p:nvPr/>
          </p:nvSpPr>
          <p:spPr>
            <a:xfrm>
              <a:off x="1270000" y="2832100"/>
              <a:ext cx="427698" cy="428194"/>
            </a:xfrm>
            <a:custGeom>
              <a:avLst/>
              <a:gdLst/>
              <a:ahLst/>
              <a:cxnLst/>
              <a:rect l="0" t="0" r="0" b="0"/>
              <a:pathLst>
                <a:path w="427698" h="428194">
                  <a:moveTo>
                    <a:pt x="0" y="214096"/>
                  </a:moveTo>
                  <a:lnTo>
                    <a:pt x="332" y="225050"/>
                  </a:lnTo>
                  <a:lnTo>
                    <a:pt x="995" y="235672"/>
                  </a:lnTo>
                  <a:lnTo>
                    <a:pt x="2323" y="246626"/>
                  </a:lnTo>
                  <a:lnTo>
                    <a:pt x="4313" y="257248"/>
                  </a:lnTo>
                  <a:lnTo>
                    <a:pt x="6636" y="267538"/>
                  </a:lnTo>
                  <a:lnTo>
                    <a:pt x="9622" y="277495"/>
                  </a:lnTo>
                  <a:lnTo>
                    <a:pt x="12940" y="287786"/>
                  </a:lnTo>
                  <a:lnTo>
                    <a:pt x="16922" y="297411"/>
                  </a:lnTo>
                  <a:lnTo>
                    <a:pt x="20904" y="306706"/>
                  </a:lnTo>
                  <a:lnTo>
                    <a:pt x="25881" y="316000"/>
                  </a:lnTo>
                  <a:lnTo>
                    <a:pt x="30858" y="324962"/>
                  </a:lnTo>
                  <a:lnTo>
                    <a:pt x="36499" y="333592"/>
                  </a:lnTo>
                  <a:lnTo>
                    <a:pt x="42471" y="342222"/>
                  </a:lnTo>
                  <a:lnTo>
                    <a:pt x="48775" y="350189"/>
                  </a:lnTo>
                  <a:lnTo>
                    <a:pt x="55412" y="357823"/>
                  </a:lnTo>
                  <a:lnTo>
                    <a:pt x="62711" y="365458"/>
                  </a:lnTo>
                  <a:lnTo>
                    <a:pt x="70011" y="372428"/>
                  </a:lnTo>
                  <a:lnTo>
                    <a:pt x="77642" y="379399"/>
                  </a:lnTo>
                  <a:lnTo>
                    <a:pt x="85938" y="385374"/>
                  </a:lnTo>
                  <a:lnTo>
                    <a:pt x="94233" y="391348"/>
                  </a:lnTo>
                  <a:lnTo>
                    <a:pt x="102860" y="396991"/>
                  </a:lnTo>
                  <a:lnTo>
                    <a:pt x="111818" y="402302"/>
                  </a:lnTo>
                  <a:lnTo>
                    <a:pt x="121109" y="406949"/>
                  </a:lnTo>
                  <a:lnTo>
                    <a:pt x="130400" y="411264"/>
                  </a:lnTo>
                  <a:lnTo>
                    <a:pt x="140354" y="415248"/>
                  </a:lnTo>
                  <a:lnTo>
                    <a:pt x="150308" y="418567"/>
                  </a:lnTo>
                  <a:lnTo>
                    <a:pt x="160262" y="421554"/>
                  </a:lnTo>
                  <a:lnTo>
                    <a:pt x="170548" y="423878"/>
                  </a:lnTo>
                  <a:lnTo>
                    <a:pt x="181166" y="425538"/>
                  </a:lnTo>
                  <a:lnTo>
                    <a:pt x="192115" y="426865"/>
                  </a:lnTo>
                  <a:lnTo>
                    <a:pt x="202733" y="427861"/>
                  </a:lnTo>
                  <a:lnTo>
                    <a:pt x="213683" y="428193"/>
                  </a:lnTo>
                  <a:lnTo>
                    <a:pt x="224964" y="427861"/>
                  </a:lnTo>
                  <a:lnTo>
                    <a:pt x="235582" y="426865"/>
                  </a:lnTo>
                  <a:lnTo>
                    <a:pt x="246531" y="425538"/>
                  </a:lnTo>
                  <a:lnTo>
                    <a:pt x="256817" y="423878"/>
                  </a:lnTo>
                  <a:lnTo>
                    <a:pt x="267103" y="421554"/>
                  </a:lnTo>
                  <a:lnTo>
                    <a:pt x="277389" y="418567"/>
                  </a:lnTo>
                  <a:lnTo>
                    <a:pt x="287344" y="415248"/>
                  </a:lnTo>
                  <a:lnTo>
                    <a:pt x="296966" y="411264"/>
                  </a:lnTo>
                  <a:lnTo>
                    <a:pt x="306588" y="406949"/>
                  </a:lnTo>
                  <a:lnTo>
                    <a:pt x="315879" y="402302"/>
                  </a:lnTo>
                  <a:lnTo>
                    <a:pt x="324506" y="396991"/>
                  </a:lnTo>
                  <a:lnTo>
                    <a:pt x="333464" y="391348"/>
                  </a:lnTo>
                  <a:lnTo>
                    <a:pt x="341760" y="385374"/>
                  </a:lnTo>
                  <a:lnTo>
                    <a:pt x="349723" y="379399"/>
                  </a:lnTo>
                  <a:lnTo>
                    <a:pt x="357686" y="372428"/>
                  </a:lnTo>
                  <a:lnTo>
                    <a:pt x="364986" y="365458"/>
                  </a:lnTo>
                  <a:lnTo>
                    <a:pt x="371954" y="357823"/>
                  </a:lnTo>
                  <a:lnTo>
                    <a:pt x="378922" y="350189"/>
                  </a:lnTo>
                  <a:lnTo>
                    <a:pt x="385226" y="342222"/>
                  </a:lnTo>
                  <a:lnTo>
                    <a:pt x="391199" y="333592"/>
                  </a:lnTo>
                  <a:lnTo>
                    <a:pt x="396507" y="324962"/>
                  </a:lnTo>
                  <a:lnTo>
                    <a:pt x="401816" y="316000"/>
                  </a:lnTo>
                  <a:lnTo>
                    <a:pt x="406462" y="306706"/>
                  </a:lnTo>
                  <a:lnTo>
                    <a:pt x="410775" y="297411"/>
                  </a:lnTo>
                  <a:lnTo>
                    <a:pt x="414757" y="287786"/>
                  </a:lnTo>
                  <a:lnTo>
                    <a:pt x="418075" y="277495"/>
                  </a:lnTo>
                  <a:lnTo>
                    <a:pt x="421061" y="267538"/>
                  </a:lnTo>
                  <a:lnTo>
                    <a:pt x="423384" y="257248"/>
                  </a:lnTo>
                  <a:lnTo>
                    <a:pt x="425374" y="246626"/>
                  </a:lnTo>
                  <a:lnTo>
                    <a:pt x="426370" y="235672"/>
                  </a:lnTo>
                  <a:lnTo>
                    <a:pt x="427365" y="225050"/>
                  </a:lnTo>
                  <a:lnTo>
                    <a:pt x="427697" y="214096"/>
                  </a:lnTo>
                  <a:lnTo>
                    <a:pt x="427365" y="203143"/>
                  </a:lnTo>
                  <a:lnTo>
                    <a:pt x="426370" y="192189"/>
                  </a:lnTo>
                  <a:lnTo>
                    <a:pt x="425374" y="181567"/>
                  </a:lnTo>
                  <a:lnTo>
                    <a:pt x="423384" y="170945"/>
                  </a:lnTo>
                  <a:lnTo>
                    <a:pt x="421061" y="160655"/>
                  </a:lnTo>
                  <a:lnTo>
                    <a:pt x="418075" y="150365"/>
                  </a:lnTo>
                  <a:lnTo>
                    <a:pt x="414757" y="140408"/>
                  </a:lnTo>
                  <a:lnTo>
                    <a:pt x="410775" y="130781"/>
                  </a:lnTo>
                  <a:lnTo>
                    <a:pt x="406462" y="121155"/>
                  </a:lnTo>
                  <a:lnTo>
                    <a:pt x="401816" y="112193"/>
                  </a:lnTo>
                  <a:lnTo>
                    <a:pt x="396507" y="102899"/>
                  </a:lnTo>
                  <a:lnTo>
                    <a:pt x="391199" y="94269"/>
                  </a:lnTo>
                  <a:lnTo>
                    <a:pt x="385226" y="85971"/>
                  </a:lnTo>
                  <a:lnTo>
                    <a:pt x="378922" y="78004"/>
                  </a:lnTo>
                  <a:lnTo>
                    <a:pt x="371954" y="70038"/>
                  </a:lnTo>
                  <a:lnTo>
                    <a:pt x="364986" y="62735"/>
                  </a:lnTo>
                  <a:lnTo>
                    <a:pt x="357686" y="55433"/>
                  </a:lnTo>
                  <a:lnTo>
                    <a:pt x="349723" y="48794"/>
                  </a:lnTo>
                  <a:lnTo>
                    <a:pt x="341760" y="42487"/>
                  </a:lnTo>
                  <a:lnTo>
                    <a:pt x="333464" y="36513"/>
                  </a:lnTo>
                  <a:lnTo>
                    <a:pt x="324506" y="30870"/>
                  </a:lnTo>
                  <a:lnTo>
                    <a:pt x="315879" y="25891"/>
                  </a:lnTo>
                  <a:lnTo>
                    <a:pt x="306588" y="20912"/>
                  </a:lnTo>
                  <a:lnTo>
                    <a:pt x="296966" y="16929"/>
                  </a:lnTo>
                  <a:lnTo>
                    <a:pt x="287344" y="12945"/>
                  </a:lnTo>
                  <a:lnTo>
                    <a:pt x="277389" y="9626"/>
                  </a:lnTo>
                  <a:lnTo>
                    <a:pt x="267103" y="6639"/>
                  </a:lnTo>
                  <a:lnTo>
                    <a:pt x="256817" y="4315"/>
                  </a:lnTo>
                  <a:lnTo>
                    <a:pt x="246531" y="2655"/>
                  </a:lnTo>
                  <a:lnTo>
                    <a:pt x="235582" y="996"/>
                  </a:lnTo>
                  <a:lnTo>
                    <a:pt x="224964" y="332"/>
                  </a:lnTo>
                  <a:lnTo>
                    <a:pt x="213683" y="0"/>
                  </a:lnTo>
                  <a:lnTo>
                    <a:pt x="202733" y="332"/>
                  </a:lnTo>
                  <a:lnTo>
                    <a:pt x="192115" y="996"/>
                  </a:lnTo>
                  <a:lnTo>
                    <a:pt x="181166" y="2655"/>
                  </a:lnTo>
                  <a:lnTo>
                    <a:pt x="170548" y="4315"/>
                  </a:lnTo>
                  <a:lnTo>
                    <a:pt x="160262" y="6639"/>
                  </a:lnTo>
                  <a:lnTo>
                    <a:pt x="150308" y="9626"/>
                  </a:lnTo>
                  <a:lnTo>
                    <a:pt x="140354" y="12945"/>
                  </a:lnTo>
                  <a:lnTo>
                    <a:pt x="130400" y="16929"/>
                  </a:lnTo>
                  <a:lnTo>
                    <a:pt x="121109" y="20912"/>
                  </a:lnTo>
                  <a:lnTo>
                    <a:pt x="111818" y="25891"/>
                  </a:lnTo>
                  <a:lnTo>
                    <a:pt x="102860" y="30870"/>
                  </a:lnTo>
                  <a:lnTo>
                    <a:pt x="94233" y="36513"/>
                  </a:lnTo>
                  <a:lnTo>
                    <a:pt x="85938" y="42487"/>
                  </a:lnTo>
                  <a:lnTo>
                    <a:pt x="77642" y="48794"/>
                  </a:lnTo>
                  <a:lnTo>
                    <a:pt x="70011" y="55433"/>
                  </a:lnTo>
                  <a:lnTo>
                    <a:pt x="62711" y="62735"/>
                  </a:lnTo>
                  <a:lnTo>
                    <a:pt x="55412" y="70038"/>
                  </a:lnTo>
                  <a:lnTo>
                    <a:pt x="48775" y="78004"/>
                  </a:lnTo>
                  <a:lnTo>
                    <a:pt x="42471" y="85971"/>
                  </a:lnTo>
                  <a:lnTo>
                    <a:pt x="36499" y="94269"/>
                  </a:lnTo>
                  <a:lnTo>
                    <a:pt x="30858" y="102899"/>
                  </a:lnTo>
                  <a:lnTo>
                    <a:pt x="25881" y="112193"/>
                  </a:lnTo>
                  <a:lnTo>
                    <a:pt x="20904" y="121155"/>
                  </a:lnTo>
                  <a:lnTo>
                    <a:pt x="16922" y="130781"/>
                  </a:lnTo>
                  <a:lnTo>
                    <a:pt x="12940" y="140408"/>
                  </a:lnTo>
                  <a:lnTo>
                    <a:pt x="9622" y="150365"/>
                  </a:lnTo>
                  <a:lnTo>
                    <a:pt x="6636" y="160655"/>
                  </a:lnTo>
                  <a:lnTo>
                    <a:pt x="4313" y="170945"/>
                  </a:lnTo>
                  <a:lnTo>
                    <a:pt x="2323" y="181567"/>
                  </a:lnTo>
                  <a:lnTo>
                    <a:pt x="995" y="192189"/>
                  </a:lnTo>
                  <a:lnTo>
                    <a:pt x="332" y="20314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9A1CD857-92D2-440D-86E4-FAEBBFFF239C}"/>
                </a:ext>
              </a:extLst>
            </p:cNvPr>
            <p:cNvSpPr/>
            <p:nvPr/>
          </p:nvSpPr>
          <p:spPr>
            <a:xfrm>
              <a:off x="1349302" y="3119223"/>
              <a:ext cx="263454" cy="57093"/>
            </a:xfrm>
            <a:custGeom>
              <a:avLst/>
              <a:gdLst/>
              <a:ahLst/>
              <a:cxnLst/>
              <a:rect l="0" t="0" r="0" b="0"/>
              <a:pathLst>
                <a:path w="263454" h="57093">
                  <a:moveTo>
                    <a:pt x="263453" y="16596"/>
                  </a:moveTo>
                  <a:lnTo>
                    <a:pt x="259472" y="11949"/>
                  </a:lnTo>
                  <a:lnTo>
                    <a:pt x="255822" y="7302"/>
                  </a:lnTo>
                  <a:lnTo>
                    <a:pt x="253831" y="4979"/>
                  </a:lnTo>
                  <a:lnTo>
                    <a:pt x="251840" y="2987"/>
                  </a:lnTo>
                  <a:lnTo>
                    <a:pt x="249517" y="1327"/>
                  </a:lnTo>
                  <a:lnTo>
                    <a:pt x="246863" y="0"/>
                  </a:lnTo>
                  <a:lnTo>
                    <a:pt x="243545" y="4647"/>
                  </a:lnTo>
                  <a:lnTo>
                    <a:pt x="239563" y="9294"/>
                  </a:lnTo>
                  <a:lnTo>
                    <a:pt x="235250" y="13609"/>
                  </a:lnTo>
                  <a:lnTo>
                    <a:pt x="230273" y="18256"/>
                  </a:lnTo>
                  <a:lnTo>
                    <a:pt x="224964" y="22571"/>
                  </a:lnTo>
                  <a:lnTo>
                    <a:pt x="218991" y="26886"/>
                  </a:lnTo>
                  <a:lnTo>
                    <a:pt x="213019" y="30869"/>
                  </a:lnTo>
                  <a:lnTo>
                    <a:pt x="206383" y="34852"/>
                  </a:lnTo>
                  <a:lnTo>
                    <a:pt x="199415" y="38504"/>
                  </a:lnTo>
                  <a:lnTo>
                    <a:pt x="192115" y="41823"/>
                  </a:lnTo>
                  <a:lnTo>
                    <a:pt x="184815" y="44810"/>
                  </a:lnTo>
                  <a:lnTo>
                    <a:pt x="176852" y="47798"/>
                  </a:lnTo>
                  <a:lnTo>
                    <a:pt x="168889" y="50121"/>
                  </a:lnTo>
                  <a:lnTo>
                    <a:pt x="160925" y="52445"/>
                  </a:lnTo>
                  <a:lnTo>
                    <a:pt x="152298" y="54104"/>
                  </a:lnTo>
                  <a:lnTo>
                    <a:pt x="144003" y="55764"/>
                  </a:lnTo>
                  <a:lnTo>
                    <a:pt x="135376" y="56428"/>
                  </a:lnTo>
                  <a:lnTo>
                    <a:pt x="126749" y="57092"/>
                  </a:lnTo>
                  <a:lnTo>
                    <a:pt x="118454" y="57092"/>
                  </a:lnTo>
                  <a:lnTo>
                    <a:pt x="109827" y="56428"/>
                  </a:lnTo>
                  <a:lnTo>
                    <a:pt x="100868" y="55432"/>
                  </a:lnTo>
                  <a:lnTo>
                    <a:pt x="92573" y="53772"/>
                  </a:lnTo>
                  <a:lnTo>
                    <a:pt x="83946" y="51449"/>
                  </a:lnTo>
                  <a:lnTo>
                    <a:pt x="75651" y="48462"/>
                  </a:lnTo>
                  <a:lnTo>
                    <a:pt x="67356" y="45142"/>
                  </a:lnTo>
                  <a:lnTo>
                    <a:pt x="59393" y="40827"/>
                  </a:lnTo>
                  <a:lnTo>
                    <a:pt x="51429" y="36180"/>
                  </a:lnTo>
                  <a:lnTo>
                    <a:pt x="44130" y="30537"/>
                  </a:lnTo>
                  <a:lnTo>
                    <a:pt x="36498" y="23899"/>
                  </a:lnTo>
                  <a:lnTo>
                    <a:pt x="29530" y="16928"/>
                  </a:lnTo>
                  <a:lnTo>
                    <a:pt x="22894" y="8962"/>
                  </a:lnTo>
                  <a:lnTo>
                    <a:pt x="16590" y="0"/>
                  </a:lnTo>
                  <a:lnTo>
                    <a:pt x="13935" y="1327"/>
                  </a:lnTo>
                  <a:lnTo>
                    <a:pt x="11613" y="2987"/>
                  </a:lnTo>
                  <a:lnTo>
                    <a:pt x="9622" y="4979"/>
                  </a:lnTo>
                  <a:lnTo>
                    <a:pt x="7631" y="7302"/>
                  </a:lnTo>
                  <a:lnTo>
                    <a:pt x="3981" y="11949"/>
                  </a:lnTo>
                  <a:lnTo>
                    <a:pt x="0" y="16596"/>
                  </a:lnTo>
                </a:path>
              </a:pathLst>
            </a:custGeom>
            <a:ln w="9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B720F62F-636B-4554-832B-7D985F7E4FC0}"/>
                </a:ext>
              </a:extLst>
            </p:cNvPr>
            <p:cNvSpPr/>
            <p:nvPr/>
          </p:nvSpPr>
          <p:spPr>
            <a:xfrm>
              <a:off x="1397281" y="2972075"/>
              <a:ext cx="16425" cy="32895"/>
            </a:xfrm>
            <a:custGeom>
              <a:avLst/>
              <a:gdLst/>
              <a:ahLst/>
              <a:cxnLst/>
              <a:rect l="0" t="0" r="0" b="0"/>
              <a:pathLst>
                <a:path w="16425" h="32895">
                  <a:moveTo>
                    <a:pt x="133" y="13178"/>
                  </a:moveTo>
                  <a:lnTo>
                    <a:pt x="630" y="10058"/>
                  </a:lnTo>
                  <a:lnTo>
                    <a:pt x="1360" y="7302"/>
                  </a:lnTo>
                  <a:lnTo>
                    <a:pt x="2389" y="4780"/>
                  </a:lnTo>
                  <a:lnTo>
                    <a:pt x="3616" y="2788"/>
                  </a:lnTo>
                  <a:lnTo>
                    <a:pt x="5010" y="1262"/>
                  </a:lnTo>
                  <a:lnTo>
                    <a:pt x="6503" y="398"/>
                  </a:lnTo>
                  <a:lnTo>
                    <a:pt x="8262" y="0"/>
                  </a:lnTo>
                  <a:lnTo>
                    <a:pt x="9888" y="398"/>
                  </a:lnTo>
                  <a:lnTo>
                    <a:pt x="11414" y="1262"/>
                  </a:lnTo>
                  <a:lnTo>
                    <a:pt x="12774" y="2788"/>
                  </a:lnTo>
                  <a:lnTo>
                    <a:pt x="14035" y="4780"/>
                  </a:lnTo>
                  <a:lnTo>
                    <a:pt x="15031" y="7302"/>
                  </a:lnTo>
                  <a:lnTo>
                    <a:pt x="15794" y="10058"/>
                  </a:lnTo>
                  <a:lnTo>
                    <a:pt x="16291" y="13178"/>
                  </a:lnTo>
                  <a:lnTo>
                    <a:pt x="16424" y="16464"/>
                  </a:lnTo>
                  <a:lnTo>
                    <a:pt x="16291" y="19849"/>
                  </a:lnTo>
                  <a:lnTo>
                    <a:pt x="15794" y="22837"/>
                  </a:lnTo>
                  <a:lnTo>
                    <a:pt x="15031" y="25724"/>
                  </a:lnTo>
                  <a:lnTo>
                    <a:pt x="14035" y="28114"/>
                  </a:lnTo>
                  <a:lnTo>
                    <a:pt x="12774" y="30139"/>
                  </a:lnTo>
                  <a:lnTo>
                    <a:pt x="11414" y="31633"/>
                  </a:lnTo>
                  <a:lnTo>
                    <a:pt x="9888" y="32628"/>
                  </a:lnTo>
                  <a:lnTo>
                    <a:pt x="8262" y="32894"/>
                  </a:lnTo>
                  <a:lnTo>
                    <a:pt x="6503" y="32628"/>
                  </a:lnTo>
                  <a:lnTo>
                    <a:pt x="5010" y="31633"/>
                  </a:lnTo>
                  <a:lnTo>
                    <a:pt x="3616" y="30139"/>
                  </a:lnTo>
                  <a:lnTo>
                    <a:pt x="2389" y="28114"/>
                  </a:lnTo>
                  <a:lnTo>
                    <a:pt x="1360" y="25724"/>
                  </a:lnTo>
                  <a:lnTo>
                    <a:pt x="630" y="22837"/>
                  </a:lnTo>
                  <a:lnTo>
                    <a:pt x="133" y="19849"/>
                  </a:lnTo>
                  <a:lnTo>
                    <a:pt x="0" y="1646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D219D25B-3462-46E2-9DDF-34AC13678B41}"/>
                </a:ext>
              </a:extLst>
            </p:cNvPr>
            <p:cNvSpPr/>
            <p:nvPr/>
          </p:nvSpPr>
          <p:spPr>
            <a:xfrm>
              <a:off x="1397414" y="2972176"/>
              <a:ext cx="16259" cy="32864"/>
            </a:xfrm>
            <a:custGeom>
              <a:avLst/>
              <a:gdLst/>
              <a:ahLst/>
              <a:cxnLst/>
              <a:rect l="0" t="0" r="0" b="0"/>
              <a:pathLst>
                <a:path w="16259" h="32864">
                  <a:moveTo>
                    <a:pt x="0" y="16265"/>
                  </a:moveTo>
                  <a:lnTo>
                    <a:pt x="0" y="19917"/>
                  </a:lnTo>
                  <a:lnTo>
                    <a:pt x="663" y="22904"/>
                  </a:lnTo>
                  <a:lnTo>
                    <a:pt x="1327" y="25560"/>
                  </a:lnTo>
                  <a:lnTo>
                    <a:pt x="2322" y="27884"/>
                  </a:lnTo>
                  <a:lnTo>
                    <a:pt x="3649" y="30207"/>
                  </a:lnTo>
                  <a:lnTo>
                    <a:pt x="4977" y="31535"/>
                  </a:lnTo>
                  <a:lnTo>
                    <a:pt x="6304" y="32531"/>
                  </a:lnTo>
                  <a:lnTo>
                    <a:pt x="8295" y="32863"/>
                  </a:lnTo>
                  <a:lnTo>
                    <a:pt x="9622" y="32531"/>
                  </a:lnTo>
                  <a:lnTo>
                    <a:pt x="11281" y="31535"/>
                  </a:lnTo>
                  <a:lnTo>
                    <a:pt x="12608" y="30207"/>
                  </a:lnTo>
                  <a:lnTo>
                    <a:pt x="13935" y="27884"/>
                  </a:lnTo>
                  <a:lnTo>
                    <a:pt x="14931" y="25560"/>
                  </a:lnTo>
                  <a:lnTo>
                    <a:pt x="15594" y="22904"/>
                  </a:lnTo>
                  <a:lnTo>
                    <a:pt x="16258" y="19917"/>
                  </a:lnTo>
                  <a:lnTo>
                    <a:pt x="16258" y="16265"/>
                  </a:lnTo>
                  <a:lnTo>
                    <a:pt x="16258" y="12946"/>
                  </a:lnTo>
                  <a:lnTo>
                    <a:pt x="15594" y="9958"/>
                  </a:lnTo>
                  <a:lnTo>
                    <a:pt x="14931" y="7303"/>
                  </a:lnTo>
                  <a:lnTo>
                    <a:pt x="13935" y="4647"/>
                  </a:lnTo>
                  <a:lnTo>
                    <a:pt x="12608" y="2656"/>
                  </a:lnTo>
                  <a:lnTo>
                    <a:pt x="11281" y="1328"/>
                  </a:lnTo>
                  <a:lnTo>
                    <a:pt x="9622" y="332"/>
                  </a:lnTo>
                  <a:lnTo>
                    <a:pt x="8295" y="0"/>
                  </a:lnTo>
                  <a:lnTo>
                    <a:pt x="6304" y="332"/>
                  </a:lnTo>
                  <a:lnTo>
                    <a:pt x="4977" y="1328"/>
                  </a:lnTo>
                  <a:lnTo>
                    <a:pt x="3649" y="2656"/>
                  </a:lnTo>
                  <a:lnTo>
                    <a:pt x="2322" y="4647"/>
                  </a:lnTo>
                  <a:lnTo>
                    <a:pt x="1327" y="7303"/>
                  </a:lnTo>
                  <a:lnTo>
                    <a:pt x="663" y="9958"/>
                  </a:lnTo>
                  <a:lnTo>
                    <a:pt x="0" y="129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A2EDC680-9651-4F14-AC60-15045233A890}"/>
                </a:ext>
              </a:extLst>
            </p:cNvPr>
            <p:cNvSpPr/>
            <p:nvPr/>
          </p:nvSpPr>
          <p:spPr>
            <a:xfrm>
              <a:off x="1553893" y="2972075"/>
              <a:ext cx="16426" cy="32895"/>
            </a:xfrm>
            <a:custGeom>
              <a:avLst/>
              <a:gdLst/>
              <a:ahLst/>
              <a:cxnLst/>
              <a:rect l="0" t="0" r="0" b="0"/>
              <a:pathLst>
                <a:path w="16426" h="32895">
                  <a:moveTo>
                    <a:pt x="133" y="13178"/>
                  </a:moveTo>
                  <a:lnTo>
                    <a:pt x="631" y="10058"/>
                  </a:lnTo>
                  <a:lnTo>
                    <a:pt x="1394" y="7302"/>
                  </a:lnTo>
                  <a:lnTo>
                    <a:pt x="2389" y="4780"/>
                  </a:lnTo>
                  <a:lnTo>
                    <a:pt x="3650" y="2788"/>
                  </a:lnTo>
                  <a:lnTo>
                    <a:pt x="5044" y="1262"/>
                  </a:lnTo>
                  <a:lnTo>
                    <a:pt x="6537" y="398"/>
                  </a:lnTo>
                  <a:lnTo>
                    <a:pt x="8295" y="0"/>
                  </a:lnTo>
                  <a:lnTo>
                    <a:pt x="9921" y="398"/>
                  </a:lnTo>
                  <a:lnTo>
                    <a:pt x="11414" y="1262"/>
                  </a:lnTo>
                  <a:lnTo>
                    <a:pt x="12808" y="2788"/>
                  </a:lnTo>
                  <a:lnTo>
                    <a:pt x="14069" y="4780"/>
                  </a:lnTo>
                  <a:lnTo>
                    <a:pt x="15064" y="7302"/>
                  </a:lnTo>
                  <a:lnTo>
                    <a:pt x="15827" y="10058"/>
                  </a:lnTo>
                  <a:lnTo>
                    <a:pt x="16325" y="13178"/>
                  </a:lnTo>
                  <a:lnTo>
                    <a:pt x="16425" y="16464"/>
                  </a:lnTo>
                  <a:lnTo>
                    <a:pt x="16325" y="19849"/>
                  </a:lnTo>
                  <a:lnTo>
                    <a:pt x="15827" y="22837"/>
                  </a:lnTo>
                  <a:lnTo>
                    <a:pt x="15064" y="25724"/>
                  </a:lnTo>
                  <a:lnTo>
                    <a:pt x="14069" y="28114"/>
                  </a:lnTo>
                  <a:lnTo>
                    <a:pt x="12808" y="30139"/>
                  </a:lnTo>
                  <a:lnTo>
                    <a:pt x="11414" y="31633"/>
                  </a:lnTo>
                  <a:lnTo>
                    <a:pt x="9921" y="32628"/>
                  </a:lnTo>
                  <a:lnTo>
                    <a:pt x="8295" y="32894"/>
                  </a:lnTo>
                  <a:lnTo>
                    <a:pt x="6669" y="32628"/>
                  </a:lnTo>
                  <a:lnTo>
                    <a:pt x="5044" y="31633"/>
                  </a:lnTo>
                  <a:lnTo>
                    <a:pt x="3650" y="30139"/>
                  </a:lnTo>
                  <a:lnTo>
                    <a:pt x="2389" y="28114"/>
                  </a:lnTo>
                  <a:lnTo>
                    <a:pt x="1394" y="25724"/>
                  </a:lnTo>
                  <a:lnTo>
                    <a:pt x="631" y="22837"/>
                  </a:lnTo>
                  <a:lnTo>
                    <a:pt x="133" y="19849"/>
                  </a:lnTo>
                  <a:lnTo>
                    <a:pt x="0" y="16464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C31C81FB-9D84-4944-B92D-C0C95688F65B}"/>
                </a:ext>
              </a:extLst>
            </p:cNvPr>
            <p:cNvSpPr/>
            <p:nvPr/>
          </p:nvSpPr>
          <p:spPr>
            <a:xfrm>
              <a:off x="1554025" y="2972176"/>
              <a:ext cx="16260" cy="32864"/>
            </a:xfrm>
            <a:custGeom>
              <a:avLst/>
              <a:gdLst/>
              <a:ahLst/>
              <a:cxnLst/>
              <a:rect l="0" t="0" r="0" b="0"/>
              <a:pathLst>
                <a:path w="16260" h="32864">
                  <a:moveTo>
                    <a:pt x="0" y="16265"/>
                  </a:moveTo>
                  <a:lnTo>
                    <a:pt x="0" y="19917"/>
                  </a:lnTo>
                  <a:lnTo>
                    <a:pt x="664" y="22904"/>
                  </a:lnTo>
                  <a:lnTo>
                    <a:pt x="1328" y="25560"/>
                  </a:lnTo>
                  <a:lnTo>
                    <a:pt x="2323" y="27884"/>
                  </a:lnTo>
                  <a:lnTo>
                    <a:pt x="3650" y="30207"/>
                  </a:lnTo>
                  <a:lnTo>
                    <a:pt x="4978" y="31535"/>
                  </a:lnTo>
                  <a:lnTo>
                    <a:pt x="6637" y="32531"/>
                  </a:lnTo>
                  <a:lnTo>
                    <a:pt x="8296" y="32863"/>
                  </a:lnTo>
                  <a:lnTo>
                    <a:pt x="9623" y="32531"/>
                  </a:lnTo>
                  <a:lnTo>
                    <a:pt x="11282" y="31535"/>
                  </a:lnTo>
                  <a:lnTo>
                    <a:pt x="12609" y="30207"/>
                  </a:lnTo>
                  <a:lnTo>
                    <a:pt x="13936" y="27884"/>
                  </a:lnTo>
                  <a:lnTo>
                    <a:pt x="14932" y="25560"/>
                  </a:lnTo>
                  <a:lnTo>
                    <a:pt x="15595" y="22904"/>
                  </a:lnTo>
                  <a:lnTo>
                    <a:pt x="16259" y="19917"/>
                  </a:lnTo>
                  <a:lnTo>
                    <a:pt x="16259" y="16265"/>
                  </a:lnTo>
                  <a:lnTo>
                    <a:pt x="16259" y="12946"/>
                  </a:lnTo>
                  <a:lnTo>
                    <a:pt x="15595" y="9958"/>
                  </a:lnTo>
                  <a:lnTo>
                    <a:pt x="14932" y="7303"/>
                  </a:lnTo>
                  <a:lnTo>
                    <a:pt x="13936" y="4647"/>
                  </a:lnTo>
                  <a:lnTo>
                    <a:pt x="12609" y="2656"/>
                  </a:lnTo>
                  <a:lnTo>
                    <a:pt x="11282" y="1328"/>
                  </a:lnTo>
                  <a:lnTo>
                    <a:pt x="9623" y="332"/>
                  </a:lnTo>
                  <a:lnTo>
                    <a:pt x="8296" y="0"/>
                  </a:lnTo>
                  <a:lnTo>
                    <a:pt x="6305" y="332"/>
                  </a:lnTo>
                  <a:lnTo>
                    <a:pt x="4978" y="1328"/>
                  </a:lnTo>
                  <a:lnTo>
                    <a:pt x="3650" y="2656"/>
                  </a:lnTo>
                  <a:lnTo>
                    <a:pt x="2323" y="4647"/>
                  </a:lnTo>
                  <a:lnTo>
                    <a:pt x="1328" y="7303"/>
                  </a:lnTo>
                  <a:lnTo>
                    <a:pt x="664" y="9958"/>
                  </a:lnTo>
                  <a:lnTo>
                    <a:pt x="0" y="129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A714B698-FE56-469E-90B4-515AB1538985}"/>
                </a:ext>
              </a:extLst>
            </p:cNvPr>
            <p:cNvSpPr/>
            <p:nvPr/>
          </p:nvSpPr>
          <p:spPr>
            <a:xfrm>
              <a:off x="1446853" y="3062461"/>
              <a:ext cx="65698" cy="24894"/>
            </a:xfrm>
            <a:custGeom>
              <a:avLst/>
              <a:gdLst/>
              <a:ahLst/>
              <a:cxnLst/>
              <a:rect l="0" t="0" r="0" b="0"/>
              <a:pathLst>
                <a:path w="65698" h="24894">
                  <a:moveTo>
                    <a:pt x="65697" y="0"/>
                  </a:moveTo>
                  <a:lnTo>
                    <a:pt x="65365" y="2987"/>
                  </a:lnTo>
                  <a:lnTo>
                    <a:pt x="65033" y="5974"/>
                  </a:lnTo>
                  <a:lnTo>
                    <a:pt x="64038" y="8630"/>
                  </a:lnTo>
                  <a:lnTo>
                    <a:pt x="63043" y="10953"/>
                  </a:lnTo>
                  <a:lnTo>
                    <a:pt x="61384" y="13276"/>
                  </a:lnTo>
                  <a:lnTo>
                    <a:pt x="59725" y="15268"/>
                  </a:lnTo>
                  <a:lnTo>
                    <a:pt x="57734" y="16927"/>
                  </a:lnTo>
                  <a:lnTo>
                    <a:pt x="55411" y="18587"/>
                  </a:lnTo>
                  <a:lnTo>
                    <a:pt x="53088" y="20246"/>
                  </a:lnTo>
                  <a:lnTo>
                    <a:pt x="50434" y="21242"/>
                  </a:lnTo>
                  <a:lnTo>
                    <a:pt x="44793" y="23233"/>
                  </a:lnTo>
                  <a:lnTo>
                    <a:pt x="38821" y="24561"/>
                  </a:lnTo>
                  <a:lnTo>
                    <a:pt x="32848" y="24893"/>
                  </a:lnTo>
                  <a:lnTo>
                    <a:pt x="26544" y="24561"/>
                  </a:lnTo>
                  <a:lnTo>
                    <a:pt x="20572" y="23233"/>
                  </a:lnTo>
                  <a:lnTo>
                    <a:pt x="15263" y="21242"/>
                  </a:lnTo>
                  <a:lnTo>
                    <a:pt x="12608" y="20246"/>
                  </a:lnTo>
                  <a:lnTo>
                    <a:pt x="10286" y="18587"/>
                  </a:lnTo>
                  <a:lnTo>
                    <a:pt x="7963" y="16927"/>
                  </a:lnTo>
                  <a:lnTo>
                    <a:pt x="5972" y="15268"/>
                  </a:lnTo>
                  <a:lnTo>
                    <a:pt x="4313" y="13276"/>
                  </a:lnTo>
                  <a:lnTo>
                    <a:pt x="2654" y="10953"/>
                  </a:lnTo>
                  <a:lnTo>
                    <a:pt x="1327" y="8630"/>
                  </a:lnTo>
                  <a:lnTo>
                    <a:pt x="663" y="5974"/>
                  </a:lnTo>
                  <a:lnTo>
                    <a:pt x="0" y="2987"/>
                  </a:lnTo>
                  <a:lnTo>
                    <a:pt x="0" y="0"/>
                  </a:lnTo>
                </a:path>
              </a:pathLst>
            </a:custGeom>
            <a:ln w="995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8F49B14-52A9-4897-9A8F-9934F42011EF}"/>
              </a:ext>
            </a:extLst>
          </p:cNvPr>
          <p:cNvGrpSpPr/>
          <p:nvPr/>
        </p:nvGrpSpPr>
        <p:grpSpPr>
          <a:xfrm>
            <a:off x="2197100" y="2717800"/>
            <a:ext cx="427698" cy="428194"/>
            <a:chOff x="2197100" y="2717800"/>
            <a:chExt cx="427698" cy="428194"/>
          </a:xfrm>
        </p:grpSpPr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30178BEE-D785-4D3A-A3AC-864DC6C8ABB8}"/>
                </a:ext>
              </a:extLst>
            </p:cNvPr>
            <p:cNvSpPr/>
            <p:nvPr/>
          </p:nvSpPr>
          <p:spPr>
            <a:xfrm>
              <a:off x="2197100" y="2717800"/>
              <a:ext cx="427633" cy="428028"/>
            </a:xfrm>
            <a:custGeom>
              <a:avLst/>
              <a:gdLst/>
              <a:ahLst/>
              <a:cxnLst/>
              <a:rect l="0" t="0" r="0" b="0"/>
              <a:pathLst>
                <a:path w="427633" h="428028">
                  <a:moveTo>
                    <a:pt x="232" y="202976"/>
                  </a:moveTo>
                  <a:lnTo>
                    <a:pt x="1128" y="192189"/>
                  </a:lnTo>
                  <a:lnTo>
                    <a:pt x="2356" y="181401"/>
                  </a:lnTo>
                  <a:lnTo>
                    <a:pt x="4247" y="170845"/>
                  </a:lnTo>
                  <a:lnTo>
                    <a:pt x="6636" y="160556"/>
                  </a:lnTo>
                  <a:lnTo>
                    <a:pt x="9522" y="150399"/>
                  </a:lnTo>
                  <a:lnTo>
                    <a:pt x="12907" y="140374"/>
                  </a:lnTo>
                  <a:lnTo>
                    <a:pt x="16789" y="130715"/>
                  </a:lnTo>
                  <a:lnTo>
                    <a:pt x="21036" y="121188"/>
                  </a:lnTo>
                  <a:lnTo>
                    <a:pt x="25814" y="112027"/>
                  </a:lnTo>
                  <a:lnTo>
                    <a:pt x="30958" y="102965"/>
                  </a:lnTo>
                  <a:lnTo>
                    <a:pt x="36466" y="94336"/>
                  </a:lnTo>
                  <a:lnTo>
                    <a:pt x="42504" y="85904"/>
                  </a:lnTo>
                  <a:lnTo>
                    <a:pt x="48776" y="77904"/>
                  </a:lnTo>
                  <a:lnTo>
                    <a:pt x="55545" y="70104"/>
                  </a:lnTo>
                  <a:lnTo>
                    <a:pt x="62545" y="62702"/>
                  </a:lnTo>
                  <a:lnTo>
                    <a:pt x="69944" y="55565"/>
                  </a:lnTo>
                  <a:lnTo>
                    <a:pt x="77742" y="48927"/>
                  </a:lnTo>
                  <a:lnTo>
                    <a:pt x="85871" y="42521"/>
                  </a:lnTo>
                  <a:lnTo>
                    <a:pt x="94299" y="36480"/>
                  </a:lnTo>
                  <a:lnTo>
                    <a:pt x="102926" y="30969"/>
                  </a:lnTo>
                  <a:lnTo>
                    <a:pt x="111852" y="25824"/>
                  </a:lnTo>
                  <a:lnTo>
                    <a:pt x="121143" y="21044"/>
                  </a:lnTo>
                  <a:lnTo>
                    <a:pt x="130532" y="16796"/>
                  </a:lnTo>
                  <a:lnTo>
                    <a:pt x="140321" y="12912"/>
                  </a:lnTo>
                  <a:lnTo>
                    <a:pt x="150208" y="9660"/>
                  </a:lnTo>
                  <a:lnTo>
                    <a:pt x="160395" y="6772"/>
                  </a:lnTo>
                  <a:lnTo>
                    <a:pt x="170647" y="4382"/>
                  </a:lnTo>
                  <a:lnTo>
                    <a:pt x="181200" y="2489"/>
                  </a:lnTo>
                  <a:lnTo>
                    <a:pt x="191983" y="1129"/>
                  </a:lnTo>
                  <a:lnTo>
                    <a:pt x="202767" y="232"/>
                  </a:lnTo>
                  <a:lnTo>
                    <a:pt x="213816" y="0"/>
                  </a:lnTo>
                  <a:lnTo>
                    <a:pt x="224832" y="232"/>
                  </a:lnTo>
                  <a:lnTo>
                    <a:pt x="235615" y="1129"/>
                  </a:lnTo>
                  <a:lnTo>
                    <a:pt x="246399" y="2489"/>
                  </a:lnTo>
                  <a:lnTo>
                    <a:pt x="256950" y="4382"/>
                  </a:lnTo>
                  <a:lnTo>
                    <a:pt x="267236" y="6772"/>
                  </a:lnTo>
                  <a:lnTo>
                    <a:pt x="277390" y="9660"/>
                  </a:lnTo>
                  <a:lnTo>
                    <a:pt x="287278" y="12912"/>
                  </a:lnTo>
                  <a:lnTo>
                    <a:pt x="297066" y="16796"/>
                  </a:lnTo>
                  <a:lnTo>
                    <a:pt x="306489" y="21044"/>
                  </a:lnTo>
                  <a:lnTo>
                    <a:pt x="315746" y="25824"/>
                  </a:lnTo>
                  <a:lnTo>
                    <a:pt x="324672" y="30969"/>
                  </a:lnTo>
                  <a:lnTo>
                    <a:pt x="333432" y="36480"/>
                  </a:lnTo>
                  <a:lnTo>
                    <a:pt x="341726" y="42521"/>
                  </a:lnTo>
                  <a:lnTo>
                    <a:pt x="349856" y="48927"/>
                  </a:lnTo>
                  <a:lnTo>
                    <a:pt x="357654" y="55565"/>
                  </a:lnTo>
                  <a:lnTo>
                    <a:pt x="365053" y="62702"/>
                  </a:lnTo>
                  <a:lnTo>
                    <a:pt x="372054" y="70104"/>
                  </a:lnTo>
                  <a:lnTo>
                    <a:pt x="378823" y="77904"/>
                  </a:lnTo>
                  <a:lnTo>
                    <a:pt x="385226" y="85904"/>
                  </a:lnTo>
                  <a:lnTo>
                    <a:pt x="391132" y="94336"/>
                  </a:lnTo>
                  <a:lnTo>
                    <a:pt x="396640" y="102965"/>
                  </a:lnTo>
                  <a:lnTo>
                    <a:pt x="401784" y="112027"/>
                  </a:lnTo>
                  <a:lnTo>
                    <a:pt x="406561" y="121188"/>
                  </a:lnTo>
                  <a:lnTo>
                    <a:pt x="410808" y="130715"/>
                  </a:lnTo>
                  <a:lnTo>
                    <a:pt x="414691" y="140374"/>
                  </a:lnTo>
                  <a:lnTo>
                    <a:pt x="418075" y="150399"/>
                  </a:lnTo>
                  <a:lnTo>
                    <a:pt x="420962" y="160556"/>
                  </a:lnTo>
                  <a:lnTo>
                    <a:pt x="423351" y="170845"/>
                  </a:lnTo>
                  <a:lnTo>
                    <a:pt x="425242" y="181401"/>
                  </a:lnTo>
                  <a:lnTo>
                    <a:pt x="426503" y="192189"/>
                  </a:lnTo>
                  <a:lnTo>
                    <a:pt x="427365" y="202976"/>
                  </a:lnTo>
                  <a:lnTo>
                    <a:pt x="427632" y="213996"/>
                  </a:lnTo>
                  <a:lnTo>
                    <a:pt x="427365" y="225050"/>
                  </a:lnTo>
                  <a:lnTo>
                    <a:pt x="426503" y="235838"/>
                  </a:lnTo>
                  <a:lnTo>
                    <a:pt x="425242" y="246625"/>
                  </a:lnTo>
                  <a:lnTo>
                    <a:pt x="423351" y="257181"/>
                  </a:lnTo>
                  <a:lnTo>
                    <a:pt x="420962" y="267438"/>
                  </a:lnTo>
                  <a:lnTo>
                    <a:pt x="418075" y="277628"/>
                  </a:lnTo>
                  <a:lnTo>
                    <a:pt x="414691" y="287653"/>
                  </a:lnTo>
                  <a:lnTo>
                    <a:pt x="410808" y="297312"/>
                  </a:lnTo>
                  <a:lnTo>
                    <a:pt x="406561" y="306838"/>
                  </a:lnTo>
                  <a:lnTo>
                    <a:pt x="401784" y="315999"/>
                  </a:lnTo>
                  <a:lnTo>
                    <a:pt x="396640" y="325029"/>
                  </a:lnTo>
                  <a:lnTo>
                    <a:pt x="391132" y="333691"/>
                  </a:lnTo>
                  <a:lnTo>
                    <a:pt x="385226" y="342090"/>
                  </a:lnTo>
                  <a:lnTo>
                    <a:pt x="378823" y="350122"/>
                  </a:lnTo>
                  <a:lnTo>
                    <a:pt x="372054" y="357890"/>
                  </a:lnTo>
                  <a:lnTo>
                    <a:pt x="365053" y="365425"/>
                  </a:lnTo>
                  <a:lnTo>
                    <a:pt x="357654" y="372461"/>
                  </a:lnTo>
                  <a:lnTo>
                    <a:pt x="349856" y="379232"/>
                  </a:lnTo>
                  <a:lnTo>
                    <a:pt x="341726" y="385506"/>
                  </a:lnTo>
                  <a:lnTo>
                    <a:pt x="333432" y="391514"/>
                  </a:lnTo>
                  <a:lnTo>
                    <a:pt x="324672" y="397057"/>
                  </a:lnTo>
                  <a:lnTo>
                    <a:pt x="315746" y="402203"/>
                  </a:lnTo>
                  <a:lnTo>
                    <a:pt x="306489" y="406949"/>
                  </a:lnTo>
                  <a:lnTo>
                    <a:pt x="297066" y="411231"/>
                  </a:lnTo>
                  <a:lnTo>
                    <a:pt x="287278" y="415115"/>
                  </a:lnTo>
                  <a:lnTo>
                    <a:pt x="277390" y="418500"/>
                  </a:lnTo>
                  <a:lnTo>
                    <a:pt x="267236" y="421387"/>
                  </a:lnTo>
                  <a:lnTo>
                    <a:pt x="256950" y="423777"/>
                  </a:lnTo>
                  <a:lnTo>
                    <a:pt x="246399" y="425637"/>
                  </a:lnTo>
                  <a:lnTo>
                    <a:pt x="235615" y="426898"/>
                  </a:lnTo>
                  <a:lnTo>
                    <a:pt x="224832" y="427794"/>
                  </a:lnTo>
                  <a:lnTo>
                    <a:pt x="213816" y="428027"/>
                  </a:lnTo>
                  <a:lnTo>
                    <a:pt x="202767" y="427794"/>
                  </a:lnTo>
                  <a:lnTo>
                    <a:pt x="191983" y="426898"/>
                  </a:lnTo>
                  <a:lnTo>
                    <a:pt x="181200" y="425637"/>
                  </a:lnTo>
                  <a:lnTo>
                    <a:pt x="170647" y="423777"/>
                  </a:lnTo>
                  <a:lnTo>
                    <a:pt x="160395" y="421387"/>
                  </a:lnTo>
                  <a:lnTo>
                    <a:pt x="150208" y="418500"/>
                  </a:lnTo>
                  <a:lnTo>
                    <a:pt x="140321" y="415115"/>
                  </a:lnTo>
                  <a:lnTo>
                    <a:pt x="130532" y="411231"/>
                  </a:lnTo>
                  <a:lnTo>
                    <a:pt x="121143" y="406949"/>
                  </a:lnTo>
                  <a:lnTo>
                    <a:pt x="111852" y="402203"/>
                  </a:lnTo>
                  <a:lnTo>
                    <a:pt x="102926" y="397057"/>
                  </a:lnTo>
                  <a:lnTo>
                    <a:pt x="94299" y="391514"/>
                  </a:lnTo>
                  <a:lnTo>
                    <a:pt x="85871" y="385506"/>
                  </a:lnTo>
                  <a:lnTo>
                    <a:pt x="77742" y="379232"/>
                  </a:lnTo>
                  <a:lnTo>
                    <a:pt x="69944" y="372461"/>
                  </a:lnTo>
                  <a:lnTo>
                    <a:pt x="62545" y="365425"/>
                  </a:lnTo>
                  <a:lnTo>
                    <a:pt x="55545" y="357890"/>
                  </a:lnTo>
                  <a:lnTo>
                    <a:pt x="48776" y="350122"/>
                  </a:lnTo>
                  <a:lnTo>
                    <a:pt x="42504" y="342090"/>
                  </a:lnTo>
                  <a:lnTo>
                    <a:pt x="36466" y="333691"/>
                  </a:lnTo>
                  <a:lnTo>
                    <a:pt x="30958" y="325029"/>
                  </a:lnTo>
                  <a:lnTo>
                    <a:pt x="25814" y="315999"/>
                  </a:lnTo>
                  <a:lnTo>
                    <a:pt x="21036" y="306838"/>
                  </a:lnTo>
                  <a:lnTo>
                    <a:pt x="16789" y="297312"/>
                  </a:lnTo>
                  <a:lnTo>
                    <a:pt x="12907" y="287653"/>
                  </a:lnTo>
                  <a:lnTo>
                    <a:pt x="9522" y="277628"/>
                  </a:lnTo>
                  <a:lnTo>
                    <a:pt x="6636" y="267438"/>
                  </a:lnTo>
                  <a:lnTo>
                    <a:pt x="4247" y="257181"/>
                  </a:lnTo>
                  <a:lnTo>
                    <a:pt x="2356" y="246625"/>
                  </a:lnTo>
                  <a:lnTo>
                    <a:pt x="1128" y="235838"/>
                  </a:lnTo>
                  <a:lnTo>
                    <a:pt x="232" y="225050"/>
                  </a:lnTo>
                  <a:lnTo>
                    <a:pt x="0" y="213996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ECB95BD1-5B98-4CEC-B431-95B383202C76}"/>
                </a:ext>
              </a:extLst>
            </p:cNvPr>
            <p:cNvSpPr/>
            <p:nvPr/>
          </p:nvSpPr>
          <p:spPr>
            <a:xfrm>
              <a:off x="2197100" y="2717800"/>
              <a:ext cx="427698" cy="428194"/>
            </a:xfrm>
            <a:custGeom>
              <a:avLst/>
              <a:gdLst/>
              <a:ahLst/>
              <a:cxnLst/>
              <a:rect l="0" t="0" r="0" b="0"/>
              <a:pathLst>
                <a:path w="427698" h="428194">
                  <a:moveTo>
                    <a:pt x="0" y="214096"/>
                  </a:moveTo>
                  <a:lnTo>
                    <a:pt x="332" y="225050"/>
                  </a:lnTo>
                  <a:lnTo>
                    <a:pt x="995" y="235672"/>
                  </a:lnTo>
                  <a:lnTo>
                    <a:pt x="2323" y="246626"/>
                  </a:lnTo>
                  <a:lnTo>
                    <a:pt x="4313" y="257247"/>
                  </a:lnTo>
                  <a:lnTo>
                    <a:pt x="6636" y="267538"/>
                  </a:lnTo>
                  <a:lnTo>
                    <a:pt x="9622" y="277495"/>
                  </a:lnTo>
                  <a:lnTo>
                    <a:pt x="12940" y="287786"/>
                  </a:lnTo>
                  <a:lnTo>
                    <a:pt x="16922" y="297411"/>
                  </a:lnTo>
                  <a:lnTo>
                    <a:pt x="20904" y="306706"/>
                  </a:lnTo>
                  <a:lnTo>
                    <a:pt x="25881" y="316000"/>
                  </a:lnTo>
                  <a:lnTo>
                    <a:pt x="30858" y="324962"/>
                  </a:lnTo>
                  <a:lnTo>
                    <a:pt x="36499" y="333592"/>
                  </a:lnTo>
                  <a:lnTo>
                    <a:pt x="42471" y="342223"/>
                  </a:lnTo>
                  <a:lnTo>
                    <a:pt x="48775" y="350189"/>
                  </a:lnTo>
                  <a:lnTo>
                    <a:pt x="55412" y="357823"/>
                  </a:lnTo>
                  <a:lnTo>
                    <a:pt x="62711" y="365458"/>
                  </a:lnTo>
                  <a:lnTo>
                    <a:pt x="70011" y="372428"/>
                  </a:lnTo>
                  <a:lnTo>
                    <a:pt x="77643" y="379399"/>
                  </a:lnTo>
                  <a:lnTo>
                    <a:pt x="85938" y="385373"/>
                  </a:lnTo>
                  <a:lnTo>
                    <a:pt x="94233" y="391348"/>
                  </a:lnTo>
                  <a:lnTo>
                    <a:pt x="102860" y="396991"/>
                  </a:lnTo>
                  <a:lnTo>
                    <a:pt x="111818" y="402302"/>
                  </a:lnTo>
                  <a:lnTo>
                    <a:pt x="121109" y="406949"/>
                  </a:lnTo>
                  <a:lnTo>
                    <a:pt x="130400" y="411264"/>
                  </a:lnTo>
                  <a:lnTo>
                    <a:pt x="140354" y="415248"/>
                  </a:lnTo>
                  <a:lnTo>
                    <a:pt x="150308" y="418567"/>
                  </a:lnTo>
                  <a:lnTo>
                    <a:pt x="160262" y="421554"/>
                  </a:lnTo>
                  <a:lnTo>
                    <a:pt x="170548" y="423878"/>
                  </a:lnTo>
                  <a:lnTo>
                    <a:pt x="181166" y="425538"/>
                  </a:lnTo>
                  <a:lnTo>
                    <a:pt x="192115" y="426865"/>
                  </a:lnTo>
                  <a:lnTo>
                    <a:pt x="202733" y="427861"/>
                  </a:lnTo>
                  <a:lnTo>
                    <a:pt x="213683" y="428193"/>
                  </a:lnTo>
                  <a:lnTo>
                    <a:pt x="224964" y="427861"/>
                  </a:lnTo>
                  <a:lnTo>
                    <a:pt x="235582" y="426865"/>
                  </a:lnTo>
                  <a:lnTo>
                    <a:pt x="246531" y="425538"/>
                  </a:lnTo>
                  <a:lnTo>
                    <a:pt x="256817" y="423878"/>
                  </a:lnTo>
                  <a:lnTo>
                    <a:pt x="267103" y="421554"/>
                  </a:lnTo>
                  <a:lnTo>
                    <a:pt x="277389" y="418567"/>
                  </a:lnTo>
                  <a:lnTo>
                    <a:pt x="287344" y="415248"/>
                  </a:lnTo>
                  <a:lnTo>
                    <a:pt x="296966" y="411264"/>
                  </a:lnTo>
                  <a:lnTo>
                    <a:pt x="306588" y="406949"/>
                  </a:lnTo>
                  <a:lnTo>
                    <a:pt x="315879" y="402302"/>
                  </a:lnTo>
                  <a:lnTo>
                    <a:pt x="324506" y="396991"/>
                  </a:lnTo>
                  <a:lnTo>
                    <a:pt x="333465" y="391348"/>
                  </a:lnTo>
                  <a:lnTo>
                    <a:pt x="341760" y="385373"/>
                  </a:lnTo>
                  <a:lnTo>
                    <a:pt x="349723" y="379399"/>
                  </a:lnTo>
                  <a:lnTo>
                    <a:pt x="357686" y="372428"/>
                  </a:lnTo>
                  <a:lnTo>
                    <a:pt x="364986" y="365458"/>
                  </a:lnTo>
                  <a:lnTo>
                    <a:pt x="371954" y="357823"/>
                  </a:lnTo>
                  <a:lnTo>
                    <a:pt x="378922" y="350189"/>
                  </a:lnTo>
                  <a:lnTo>
                    <a:pt x="385226" y="342223"/>
                  </a:lnTo>
                  <a:lnTo>
                    <a:pt x="391199" y="333592"/>
                  </a:lnTo>
                  <a:lnTo>
                    <a:pt x="396507" y="324962"/>
                  </a:lnTo>
                  <a:lnTo>
                    <a:pt x="401816" y="316000"/>
                  </a:lnTo>
                  <a:lnTo>
                    <a:pt x="406462" y="306706"/>
                  </a:lnTo>
                  <a:lnTo>
                    <a:pt x="410775" y="297411"/>
                  </a:lnTo>
                  <a:lnTo>
                    <a:pt x="414757" y="287786"/>
                  </a:lnTo>
                  <a:lnTo>
                    <a:pt x="418075" y="277495"/>
                  </a:lnTo>
                  <a:lnTo>
                    <a:pt x="421061" y="267538"/>
                  </a:lnTo>
                  <a:lnTo>
                    <a:pt x="423384" y="257247"/>
                  </a:lnTo>
                  <a:lnTo>
                    <a:pt x="425374" y="246626"/>
                  </a:lnTo>
                  <a:lnTo>
                    <a:pt x="426370" y="235672"/>
                  </a:lnTo>
                  <a:lnTo>
                    <a:pt x="427365" y="225050"/>
                  </a:lnTo>
                  <a:lnTo>
                    <a:pt x="427697" y="214096"/>
                  </a:lnTo>
                  <a:lnTo>
                    <a:pt x="427365" y="203143"/>
                  </a:lnTo>
                  <a:lnTo>
                    <a:pt x="426370" y="192189"/>
                  </a:lnTo>
                  <a:lnTo>
                    <a:pt x="425374" y="181567"/>
                  </a:lnTo>
                  <a:lnTo>
                    <a:pt x="423384" y="170945"/>
                  </a:lnTo>
                  <a:lnTo>
                    <a:pt x="421061" y="160655"/>
                  </a:lnTo>
                  <a:lnTo>
                    <a:pt x="418075" y="150365"/>
                  </a:lnTo>
                  <a:lnTo>
                    <a:pt x="414757" y="140407"/>
                  </a:lnTo>
                  <a:lnTo>
                    <a:pt x="410775" y="130782"/>
                  </a:lnTo>
                  <a:lnTo>
                    <a:pt x="406462" y="121155"/>
                  </a:lnTo>
                  <a:lnTo>
                    <a:pt x="401816" y="112193"/>
                  </a:lnTo>
                  <a:lnTo>
                    <a:pt x="396507" y="102899"/>
                  </a:lnTo>
                  <a:lnTo>
                    <a:pt x="391199" y="94269"/>
                  </a:lnTo>
                  <a:lnTo>
                    <a:pt x="385226" y="85970"/>
                  </a:lnTo>
                  <a:lnTo>
                    <a:pt x="378922" y="78004"/>
                  </a:lnTo>
                  <a:lnTo>
                    <a:pt x="371954" y="70038"/>
                  </a:lnTo>
                  <a:lnTo>
                    <a:pt x="364986" y="62735"/>
                  </a:lnTo>
                  <a:lnTo>
                    <a:pt x="357686" y="55433"/>
                  </a:lnTo>
                  <a:lnTo>
                    <a:pt x="349723" y="48794"/>
                  </a:lnTo>
                  <a:lnTo>
                    <a:pt x="341760" y="42487"/>
                  </a:lnTo>
                  <a:lnTo>
                    <a:pt x="333465" y="36513"/>
                  </a:lnTo>
                  <a:lnTo>
                    <a:pt x="324506" y="30870"/>
                  </a:lnTo>
                  <a:lnTo>
                    <a:pt x="315879" y="25891"/>
                  </a:lnTo>
                  <a:lnTo>
                    <a:pt x="306588" y="20912"/>
                  </a:lnTo>
                  <a:lnTo>
                    <a:pt x="296966" y="16929"/>
                  </a:lnTo>
                  <a:lnTo>
                    <a:pt x="287344" y="12945"/>
                  </a:lnTo>
                  <a:lnTo>
                    <a:pt x="277389" y="9626"/>
                  </a:lnTo>
                  <a:lnTo>
                    <a:pt x="267103" y="6639"/>
                  </a:lnTo>
                  <a:lnTo>
                    <a:pt x="256817" y="4315"/>
                  </a:lnTo>
                  <a:lnTo>
                    <a:pt x="246531" y="2655"/>
                  </a:lnTo>
                  <a:lnTo>
                    <a:pt x="235582" y="996"/>
                  </a:lnTo>
                  <a:lnTo>
                    <a:pt x="224964" y="332"/>
                  </a:lnTo>
                  <a:lnTo>
                    <a:pt x="213683" y="0"/>
                  </a:lnTo>
                  <a:lnTo>
                    <a:pt x="202733" y="332"/>
                  </a:lnTo>
                  <a:lnTo>
                    <a:pt x="192115" y="996"/>
                  </a:lnTo>
                  <a:lnTo>
                    <a:pt x="181166" y="2655"/>
                  </a:lnTo>
                  <a:lnTo>
                    <a:pt x="170548" y="4315"/>
                  </a:lnTo>
                  <a:lnTo>
                    <a:pt x="160262" y="6639"/>
                  </a:lnTo>
                  <a:lnTo>
                    <a:pt x="150308" y="9626"/>
                  </a:lnTo>
                  <a:lnTo>
                    <a:pt x="140354" y="12945"/>
                  </a:lnTo>
                  <a:lnTo>
                    <a:pt x="130400" y="16929"/>
                  </a:lnTo>
                  <a:lnTo>
                    <a:pt x="121109" y="20912"/>
                  </a:lnTo>
                  <a:lnTo>
                    <a:pt x="111818" y="25891"/>
                  </a:lnTo>
                  <a:lnTo>
                    <a:pt x="102860" y="30870"/>
                  </a:lnTo>
                  <a:lnTo>
                    <a:pt x="94233" y="36513"/>
                  </a:lnTo>
                  <a:lnTo>
                    <a:pt x="85938" y="42487"/>
                  </a:lnTo>
                  <a:lnTo>
                    <a:pt x="77643" y="48794"/>
                  </a:lnTo>
                  <a:lnTo>
                    <a:pt x="70011" y="55433"/>
                  </a:lnTo>
                  <a:lnTo>
                    <a:pt x="62711" y="62735"/>
                  </a:lnTo>
                  <a:lnTo>
                    <a:pt x="55412" y="70038"/>
                  </a:lnTo>
                  <a:lnTo>
                    <a:pt x="48775" y="78004"/>
                  </a:lnTo>
                  <a:lnTo>
                    <a:pt x="42471" y="85970"/>
                  </a:lnTo>
                  <a:lnTo>
                    <a:pt x="36499" y="94269"/>
                  </a:lnTo>
                  <a:lnTo>
                    <a:pt x="30858" y="102899"/>
                  </a:lnTo>
                  <a:lnTo>
                    <a:pt x="25881" y="112193"/>
                  </a:lnTo>
                  <a:lnTo>
                    <a:pt x="20904" y="121155"/>
                  </a:lnTo>
                  <a:lnTo>
                    <a:pt x="16922" y="130782"/>
                  </a:lnTo>
                  <a:lnTo>
                    <a:pt x="12940" y="140407"/>
                  </a:lnTo>
                  <a:lnTo>
                    <a:pt x="9622" y="150365"/>
                  </a:lnTo>
                  <a:lnTo>
                    <a:pt x="6636" y="160655"/>
                  </a:lnTo>
                  <a:lnTo>
                    <a:pt x="4313" y="170945"/>
                  </a:lnTo>
                  <a:lnTo>
                    <a:pt x="2323" y="181567"/>
                  </a:lnTo>
                  <a:lnTo>
                    <a:pt x="995" y="192189"/>
                  </a:lnTo>
                  <a:lnTo>
                    <a:pt x="332" y="20314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90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F15E6519-F25E-490C-9BBD-33AC9C039C26}"/>
                </a:ext>
              </a:extLst>
            </p:cNvPr>
            <p:cNvSpPr/>
            <p:nvPr/>
          </p:nvSpPr>
          <p:spPr>
            <a:xfrm>
              <a:off x="2276402" y="3004923"/>
              <a:ext cx="263454" cy="57093"/>
            </a:xfrm>
            <a:custGeom>
              <a:avLst/>
              <a:gdLst/>
              <a:ahLst/>
              <a:cxnLst/>
              <a:rect l="0" t="0" r="0" b="0"/>
              <a:pathLst>
                <a:path w="263454" h="57093">
                  <a:moveTo>
                    <a:pt x="263453" y="16596"/>
                  </a:moveTo>
                  <a:lnTo>
                    <a:pt x="259472" y="11949"/>
                  </a:lnTo>
                  <a:lnTo>
                    <a:pt x="255822" y="7302"/>
                  </a:lnTo>
                  <a:lnTo>
                    <a:pt x="253831" y="4979"/>
                  </a:lnTo>
                  <a:lnTo>
                    <a:pt x="251840" y="2987"/>
                  </a:lnTo>
                  <a:lnTo>
                    <a:pt x="249517" y="1328"/>
                  </a:lnTo>
                  <a:lnTo>
                    <a:pt x="246863" y="0"/>
                  </a:lnTo>
                  <a:lnTo>
                    <a:pt x="243545" y="4647"/>
                  </a:lnTo>
                  <a:lnTo>
                    <a:pt x="239563" y="9294"/>
                  </a:lnTo>
                  <a:lnTo>
                    <a:pt x="235250" y="13609"/>
                  </a:lnTo>
                  <a:lnTo>
                    <a:pt x="230273" y="18256"/>
                  </a:lnTo>
                  <a:lnTo>
                    <a:pt x="224964" y="22571"/>
                  </a:lnTo>
                  <a:lnTo>
                    <a:pt x="218991" y="26886"/>
                  </a:lnTo>
                  <a:lnTo>
                    <a:pt x="213019" y="30869"/>
                  </a:lnTo>
                  <a:lnTo>
                    <a:pt x="206383" y="34852"/>
                  </a:lnTo>
                  <a:lnTo>
                    <a:pt x="199415" y="38504"/>
                  </a:lnTo>
                  <a:lnTo>
                    <a:pt x="192115" y="41823"/>
                  </a:lnTo>
                  <a:lnTo>
                    <a:pt x="184815" y="44810"/>
                  </a:lnTo>
                  <a:lnTo>
                    <a:pt x="176852" y="47798"/>
                  </a:lnTo>
                  <a:lnTo>
                    <a:pt x="168889" y="50121"/>
                  </a:lnTo>
                  <a:lnTo>
                    <a:pt x="160925" y="52445"/>
                  </a:lnTo>
                  <a:lnTo>
                    <a:pt x="152298" y="54104"/>
                  </a:lnTo>
                  <a:lnTo>
                    <a:pt x="144003" y="55764"/>
                  </a:lnTo>
                  <a:lnTo>
                    <a:pt x="135376" y="56428"/>
                  </a:lnTo>
                  <a:lnTo>
                    <a:pt x="126749" y="57092"/>
                  </a:lnTo>
                  <a:lnTo>
                    <a:pt x="118454" y="57092"/>
                  </a:lnTo>
                  <a:lnTo>
                    <a:pt x="109827" y="56428"/>
                  </a:lnTo>
                  <a:lnTo>
                    <a:pt x="100868" y="55432"/>
                  </a:lnTo>
                  <a:lnTo>
                    <a:pt x="92573" y="53772"/>
                  </a:lnTo>
                  <a:lnTo>
                    <a:pt x="83946" y="51449"/>
                  </a:lnTo>
                  <a:lnTo>
                    <a:pt x="75651" y="48462"/>
                  </a:lnTo>
                  <a:lnTo>
                    <a:pt x="67356" y="45142"/>
                  </a:lnTo>
                  <a:lnTo>
                    <a:pt x="59393" y="40827"/>
                  </a:lnTo>
                  <a:lnTo>
                    <a:pt x="51429" y="36180"/>
                  </a:lnTo>
                  <a:lnTo>
                    <a:pt x="44130" y="30537"/>
                  </a:lnTo>
                  <a:lnTo>
                    <a:pt x="36498" y="23899"/>
                  </a:lnTo>
                  <a:lnTo>
                    <a:pt x="29530" y="16928"/>
                  </a:lnTo>
                  <a:lnTo>
                    <a:pt x="22894" y="8962"/>
                  </a:lnTo>
                  <a:lnTo>
                    <a:pt x="16590" y="0"/>
                  </a:lnTo>
                  <a:lnTo>
                    <a:pt x="13935" y="1328"/>
                  </a:lnTo>
                  <a:lnTo>
                    <a:pt x="11613" y="2987"/>
                  </a:lnTo>
                  <a:lnTo>
                    <a:pt x="9622" y="4979"/>
                  </a:lnTo>
                  <a:lnTo>
                    <a:pt x="7631" y="7302"/>
                  </a:lnTo>
                  <a:lnTo>
                    <a:pt x="3981" y="11949"/>
                  </a:lnTo>
                  <a:lnTo>
                    <a:pt x="0" y="16596"/>
                  </a:lnTo>
                </a:path>
              </a:pathLst>
            </a:custGeom>
            <a:ln w="990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-form: Shape 23">
              <a:extLst>
                <a:ext uri="{FF2B5EF4-FFF2-40B4-BE49-F238E27FC236}">
                  <a16:creationId xmlns:a16="http://schemas.microsoft.com/office/drawing/2014/main" id="{5BA71686-1839-4FC5-8D71-7E700F0195AC}"/>
                </a:ext>
              </a:extLst>
            </p:cNvPr>
            <p:cNvSpPr/>
            <p:nvPr/>
          </p:nvSpPr>
          <p:spPr>
            <a:xfrm>
              <a:off x="2324381" y="2857776"/>
              <a:ext cx="16426" cy="32894"/>
            </a:xfrm>
            <a:custGeom>
              <a:avLst/>
              <a:gdLst/>
              <a:ahLst/>
              <a:cxnLst/>
              <a:rect l="0" t="0" r="0" b="0"/>
              <a:pathLst>
                <a:path w="16426" h="32894">
                  <a:moveTo>
                    <a:pt x="133" y="13177"/>
                  </a:moveTo>
                  <a:lnTo>
                    <a:pt x="630" y="10057"/>
                  </a:lnTo>
                  <a:lnTo>
                    <a:pt x="1360" y="7301"/>
                  </a:lnTo>
                  <a:lnTo>
                    <a:pt x="2389" y="4779"/>
                  </a:lnTo>
                  <a:lnTo>
                    <a:pt x="3617" y="2787"/>
                  </a:lnTo>
                  <a:lnTo>
                    <a:pt x="5010" y="1261"/>
                  </a:lnTo>
                  <a:lnTo>
                    <a:pt x="6503" y="397"/>
                  </a:lnTo>
                  <a:lnTo>
                    <a:pt x="8262" y="0"/>
                  </a:lnTo>
                  <a:lnTo>
                    <a:pt x="9888" y="397"/>
                  </a:lnTo>
                  <a:lnTo>
                    <a:pt x="11414" y="1261"/>
                  </a:lnTo>
                  <a:lnTo>
                    <a:pt x="12775" y="2787"/>
                  </a:lnTo>
                  <a:lnTo>
                    <a:pt x="14036" y="4779"/>
                  </a:lnTo>
                  <a:lnTo>
                    <a:pt x="15030" y="7301"/>
                  </a:lnTo>
                  <a:lnTo>
                    <a:pt x="15793" y="10057"/>
                  </a:lnTo>
                  <a:lnTo>
                    <a:pt x="16291" y="13177"/>
                  </a:lnTo>
                  <a:lnTo>
                    <a:pt x="16425" y="16463"/>
                  </a:lnTo>
                  <a:lnTo>
                    <a:pt x="16291" y="19848"/>
                  </a:lnTo>
                  <a:lnTo>
                    <a:pt x="15793" y="22835"/>
                  </a:lnTo>
                  <a:lnTo>
                    <a:pt x="15030" y="25724"/>
                  </a:lnTo>
                  <a:lnTo>
                    <a:pt x="14036" y="28114"/>
                  </a:lnTo>
                  <a:lnTo>
                    <a:pt x="12775" y="30138"/>
                  </a:lnTo>
                  <a:lnTo>
                    <a:pt x="11414" y="31631"/>
                  </a:lnTo>
                  <a:lnTo>
                    <a:pt x="9888" y="32627"/>
                  </a:lnTo>
                  <a:lnTo>
                    <a:pt x="8262" y="32893"/>
                  </a:lnTo>
                  <a:lnTo>
                    <a:pt x="6503" y="32627"/>
                  </a:lnTo>
                  <a:lnTo>
                    <a:pt x="5010" y="31631"/>
                  </a:lnTo>
                  <a:lnTo>
                    <a:pt x="3617" y="30138"/>
                  </a:lnTo>
                  <a:lnTo>
                    <a:pt x="2389" y="28114"/>
                  </a:lnTo>
                  <a:lnTo>
                    <a:pt x="1360" y="25724"/>
                  </a:lnTo>
                  <a:lnTo>
                    <a:pt x="630" y="22835"/>
                  </a:lnTo>
                  <a:lnTo>
                    <a:pt x="133" y="19848"/>
                  </a:lnTo>
                  <a:lnTo>
                    <a:pt x="0" y="16463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9B552B88-F1BD-4BAC-B97E-348C75025CCD}"/>
                </a:ext>
              </a:extLst>
            </p:cNvPr>
            <p:cNvSpPr/>
            <p:nvPr/>
          </p:nvSpPr>
          <p:spPr>
            <a:xfrm>
              <a:off x="2324514" y="2857876"/>
              <a:ext cx="16259" cy="32864"/>
            </a:xfrm>
            <a:custGeom>
              <a:avLst/>
              <a:gdLst/>
              <a:ahLst/>
              <a:cxnLst/>
              <a:rect l="0" t="0" r="0" b="0"/>
              <a:pathLst>
                <a:path w="16259" h="32864">
                  <a:moveTo>
                    <a:pt x="0" y="16265"/>
                  </a:moveTo>
                  <a:lnTo>
                    <a:pt x="0" y="19917"/>
                  </a:lnTo>
                  <a:lnTo>
                    <a:pt x="663" y="22904"/>
                  </a:lnTo>
                  <a:lnTo>
                    <a:pt x="1327" y="25560"/>
                  </a:lnTo>
                  <a:lnTo>
                    <a:pt x="2322" y="27884"/>
                  </a:lnTo>
                  <a:lnTo>
                    <a:pt x="3649" y="30207"/>
                  </a:lnTo>
                  <a:lnTo>
                    <a:pt x="4977" y="31535"/>
                  </a:lnTo>
                  <a:lnTo>
                    <a:pt x="6304" y="32531"/>
                  </a:lnTo>
                  <a:lnTo>
                    <a:pt x="8295" y="32863"/>
                  </a:lnTo>
                  <a:lnTo>
                    <a:pt x="9622" y="32531"/>
                  </a:lnTo>
                  <a:lnTo>
                    <a:pt x="11281" y="31535"/>
                  </a:lnTo>
                  <a:lnTo>
                    <a:pt x="12608" y="30207"/>
                  </a:lnTo>
                  <a:lnTo>
                    <a:pt x="13935" y="27884"/>
                  </a:lnTo>
                  <a:lnTo>
                    <a:pt x="14931" y="25560"/>
                  </a:lnTo>
                  <a:lnTo>
                    <a:pt x="15595" y="22904"/>
                  </a:lnTo>
                  <a:lnTo>
                    <a:pt x="16258" y="19917"/>
                  </a:lnTo>
                  <a:lnTo>
                    <a:pt x="16258" y="16265"/>
                  </a:lnTo>
                  <a:lnTo>
                    <a:pt x="16258" y="12946"/>
                  </a:lnTo>
                  <a:lnTo>
                    <a:pt x="15595" y="9958"/>
                  </a:lnTo>
                  <a:lnTo>
                    <a:pt x="14931" y="7303"/>
                  </a:lnTo>
                  <a:lnTo>
                    <a:pt x="13935" y="4647"/>
                  </a:lnTo>
                  <a:lnTo>
                    <a:pt x="12608" y="2656"/>
                  </a:lnTo>
                  <a:lnTo>
                    <a:pt x="11281" y="1328"/>
                  </a:lnTo>
                  <a:lnTo>
                    <a:pt x="9622" y="332"/>
                  </a:lnTo>
                  <a:lnTo>
                    <a:pt x="8295" y="0"/>
                  </a:lnTo>
                  <a:lnTo>
                    <a:pt x="6304" y="332"/>
                  </a:lnTo>
                  <a:lnTo>
                    <a:pt x="4977" y="1328"/>
                  </a:lnTo>
                  <a:lnTo>
                    <a:pt x="3649" y="2656"/>
                  </a:lnTo>
                  <a:lnTo>
                    <a:pt x="2322" y="4647"/>
                  </a:lnTo>
                  <a:lnTo>
                    <a:pt x="1327" y="7303"/>
                  </a:lnTo>
                  <a:lnTo>
                    <a:pt x="663" y="9958"/>
                  </a:lnTo>
                  <a:lnTo>
                    <a:pt x="0" y="129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0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F6BBB6FA-C3E5-473E-B5A4-0992D34D0C71}"/>
                </a:ext>
              </a:extLst>
            </p:cNvPr>
            <p:cNvSpPr/>
            <p:nvPr/>
          </p:nvSpPr>
          <p:spPr>
            <a:xfrm>
              <a:off x="2480993" y="2857776"/>
              <a:ext cx="16426" cy="32894"/>
            </a:xfrm>
            <a:custGeom>
              <a:avLst/>
              <a:gdLst/>
              <a:ahLst/>
              <a:cxnLst/>
              <a:rect l="0" t="0" r="0" b="0"/>
              <a:pathLst>
                <a:path w="16426" h="32894">
                  <a:moveTo>
                    <a:pt x="132" y="13177"/>
                  </a:moveTo>
                  <a:lnTo>
                    <a:pt x="630" y="10057"/>
                  </a:lnTo>
                  <a:lnTo>
                    <a:pt x="1393" y="7301"/>
                  </a:lnTo>
                  <a:lnTo>
                    <a:pt x="2389" y="4779"/>
                  </a:lnTo>
                  <a:lnTo>
                    <a:pt x="3650" y="2787"/>
                  </a:lnTo>
                  <a:lnTo>
                    <a:pt x="5043" y="1261"/>
                  </a:lnTo>
                  <a:lnTo>
                    <a:pt x="6537" y="397"/>
                  </a:lnTo>
                  <a:lnTo>
                    <a:pt x="8296" y="0"/>
                  </a:lnTo>
                  <a:lnTo>
                    <a:pt x="9921" y="397"/>
                  </a:lnTo>
                  <a:lnTo>
                    <a:pt x="11414" y="1261"/>
                  </a:lnTo>
                  <a:lnTo>
                    <a:pt x="12808" y="2787"/>
                  </a:lnTo>
                  <a:lnTo>
                    <a:pt x="14069" y="4779"/>
                  </a:lnTo>
                  <a:lnTo>
                    <a:pt x="15064" y="7301"/>
                  </a:lnTo>
                  <a:lnTo>
                    <a:pt x="15827" y="10057"/>
                  </a:lnTo>
                  <a:lnTo>
                    <a:pt x="16325" y="13177"/>
                  </a:lnTo>
                  <a:lnTo>
                    <a:pt x="16425" y="16463"/>
                  </a:lnTo>
                  <a:lnTo>
                    <a:pt x="16325" y="19848"/>
                  </a:lnTo>
                  <a:lnTo>
                    <a:pt x="15827" y="22835"/>
                  </a:lnTo>
                  <a:lnTo>
                    <a:pt x="15064" y="25724"/>
                  </a:lnTo>
                  <a:lnTo>
                    <a:pt x="14069" y="28114"/>
                  </a:lnTo>
                  <a:lnTo>
                    <a:pt x="12808" y="30138"/>
                  </a:lnTo>
                  <a:lnTo>
                    <a:pt x="11414" y="31631"/>
                  </a:lnTo>
                  <a:lnTo>
                    <a:pt x="9921" y="32627"/>
                  </a:lnTo>
                  <a:lnTo>
                    <a:pt x="8296" y="32893"/>
                  </a:lnTo>
                  <a:lnTo>
                    <a:pt x="6669" y="32627"/>
                  </a:lnTo>
                  <a:lnTo>
                    <a:pt x="5043" y="31631"/>
                  </a:lnTo>
                  <a:lnTo>
                    <a:pt x="3650" y="30138"/>
                  </a:lnTo>
                  <a:lnTo>
                    <a:pt x="2389" y="28114"/>
                  </a:lnTo>
                  <a:lnTo>
                    <a:pt x="1393" y="25724"/>
                  </a:lnTo>
                  <a:lnTo>
                    <a:pt x="630" y="22835"/>
                  </a:lnTo>
                  <a:lnTo>
                    <a:pt x="132" y="19848"/>
                  </a:lnTo>
                  <a:lnTo>
                    <a:pt x="0" y="16463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EC174523-2681-45D2-B93F-0E70D1AFD3EB}"/>
                </a:ext>
              </a:extLst>
            </p:cNvPr>
            <p:cNvSpPr/>
            <p:nvPr/>
          </p:nvSpPr>
          <p:spPr>
            <a:xfrm>
              <a:off x="2481125" y="2857876"/>
              <a:ext cx="16260" cy="32864"/>
            </a:xfrm>
            <a:custGeom>
              <a:avLst/>
              <a:gdLst/>
              <a:ahLst/>
              <a:cxnLst/>
              <a:rect l="0" t="0" r="0" b="0"/>
              <a:pathLst>
                <a:path w="16260" h="32864">
                  <a:moveTo>
                    <a:pt x="0" y="16265"/>
                  </a:moveTo>
                  <a:lnTo>
                    <a:pt x="0" y="19917"/>
                  </a:lnTo>
                  <a:lnTo>
                    <a:pt x="664" y="22904"/>
                  </a:lnTo>
                  <a:lnTo>
                    <a:pt x="1328" y="25560"/>
                  </a:lnTo>
                  <a:lnTo>
                    <a:pt x="2323" y="27884"/>
                  </a:lnTo>
                  <a:lnTo>
                    <a:pt x="3650" y="30207"/>
                  </a:lnTo>
                  <a:lnTo>
                    <a:pt x="4978" y="31535"/>
                  </a:lnTo>
                  <a:lnTo>
                    <a:pt x="6637" y="32531"/>
                  </a:lnTo>
                  <a:lnTo>
                    <a:pt x="8296" y="32863"/>
                  </a:lnTo>
                  <a:lnTo>
                    <a:pt x="9623" y="32531"/>
                  </a:lnTo>
                  <a:lnTo>
                    <a:pt x="11282" y="31535"/>
                  </a:lnTo>
                  <a:lnTo>
                    <a:pt x="12609" y="30207"/>
                  </a:lnTo>
                  <a:lnTo>
                    <a:pt x="13936" y="27884"/>
                  </a:lnTo>
                  <a:lnTo>
                    <a:pt x="14932" y="25560"/>
                  </a:lnTo>
                  <a:lnTo>
                    <a:pt x="15595" y="22904"/>
                  </a:lnTo>
                  <a:lnTo>
                    <a:pt x="16259" y="19917"/>
                  </a:lnTo>
                  <a:lnTo>
                    <a:pt x="16259" y="16265"/>
                  </a:lnTo>
                  <a:lnTo>
                    <a:pt x="16259" y="12946"/>
                  </a:lnTo>
                  <a:lnTo>
                    <a:pt x="15595" y="9958"/>
                  </a:lnTo>
                  <a:lnTo>
                    <a:pt x="14932" y="7303"/>
                  </a:lnTo>
                  <a:lnTo>
                    <a:pt x="13936" y="4647"/>
                  </a:lnTo>
                  <a:lnTo>
                    <a:pt x="12609" y="2656"/>
                  </a:lnTo>
                  <a:lnTo>
                    <a:pt x="11282" y="1328"/>
                  </a:lnTo>
                  <a:lnTo>
                    <a:pt x="9623" y="332"/>
                  </a:lnTo>
                  <a:lnTo>
                    <a:pt x="8296" y="0"/>
                  </a:lnTo>
                  <a:lnTo>
                    <a:pt x="6305" y="332"/>
                  </a:lnTo>
                  <a:lnTo>
                    <a:pt x="4978" y="1328"/>
                  </a:lnTo>
                  <a:lnTo>
                    <a:pt x="3650" y="2656"/>
                  </a:lnTo>
                  <a:lnTo>
                    <a:pt x="2323" y="4647"/>
                  </a:lnTo>
                  <a:lnTo>
                    <a:pt x="1328" y="7303"/>
                  </a:lnTo>
                  <a:lnTo>
                    <a:pt x="664" y="9958"/>
                  </a:lnTo>
                  <a:lnTo>
                    <a:pt x="0" y="129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0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93889A69-5BF5-4477-AA30-E8C7B7D01B37}"/>
                </a:ext>
              </a:extLst>
            </p:cNvPr>
            <p:cNvSpPr/>
            <p:nvPr/>
          </p:nvSpPr>
          <p:spPr>
            <a:xfrm>
              <a:off x="2373953" y="2948161"/>
              <a:ext cx="65698" cy="24894"/>
            </a:xfrm>
            <a:custGeom>
              <a:avLst/>
              <a:gdLst/>
              <a:ahLst/>
              <a:cxnLst/>
              <a:rect l="0" t="0" r="0" b="0"/>
              <a:pathLst>
                <a:path w="65698" h="24894">
                  <a:moveTo>
                    <a:pt x="65697" y="0"/>
                  </a:moveTo>
                  <a:lnTo>
                    <a:pt x="65365" y="2987"/>
                  </a:lnTo>
                  <a:lnTo>
                    <a:pt x="65034" y="5974"/>
                  </a:lnTo>
                  <a:lnTo>
                    <a:pt x="64038" y="8629"/>
                  </a:lnTo>
                  <a:lnTo>
                    <a:pt x="63043" y="10953"/>
                  </a:lnTo>
                  <a:lnTo>
                    <a:pt x="61384" y="13276"/>
                  </a:lnTo>
                  <a:lnTo>
                    <a:pt x="59725" y="15268"/>
                  </a:lnTo>
                  <a:lnTo>
                    <a:pt x="57734" y="16927"/>
                  </a:lnTo>
                  <a:lnTo>
                    <a:pt x="55411" y="18587"/>
                  </a:lnTo>
                  <a:lnTo>
                    <a:pt x="53089" y="20246"/>
                  </a:lnTo>
                  <a:lnTo>
                    <a:pt x="50434" y="21242"/>
                  </a:lnTo>
                  <a:lnTo>
                    <a:pt x="44793" y="23233"/>
                  </a:lnTo>
                  <a:lnTo>
                    <a:pt x="38821" y="24561"/>
                  </a:lnTo>
                  <a:lnTo>
                    <a:pt x="32848" y="24893"/>
                  </a:lnTo>
                  <a:lnTo>
                    <a:pt x="26544" y="24561"/>
                  </a:lnTo>
                  <a:lnTo>
                    <a:pt x="20572" y="23233"/>
                  </a:lnTo>
                  <a:lnTo>
                    <a:pt x="15263" y="21242"/>
                  </a:lnTo>
                  <a:lnTo>
                    <a:pt x="12608" y="20246"/>
                  </a:lnTo>
                  <a:lnTo>
                    <a:pt x="10286" y="18587"/>
                  </a:lnTo>
                  <a:lnTo>
                    <a:pt x="7963" y="16927"/>
                  </a:lnTo>
                  <a:lnTo>
                    <a:pt x="5972" y="15268"/>
                  </a:lnTo>
                  <a:lnTo>
                    <a:pt x="4313" y="13276"/>
                  </a:lnTo>
                  <a:lnTo>
                    <a:pt x="2654" y="10953"/>
                  </a:lnTo>
                  <a:lnTo>
                    <a:pt x="1327" y="8629"/>
                  </a:lnTo>
                  <a:lnTo>
                    <a:pt x="663" y="5974"/>
                  </a:lnTo>
                  <a:lnTo>
                    <a:pt x="0" y="2987"/>
                  </a:lnTo>
                  <a:lnTo>
                    <a:pt x="0" y="0"/>
                  </a:lnTo>
                </a:path>
              </a:pathLst>
            </a:custGeom>
            <a:ln w="990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09B08E2-3406-49D7-B250-C7774F1B74C9}"/>
              </a:ext>
            </a:extLst>
          </p:cNvPr>
          <p:cNvGrpSpPr/>
          <p:nvPr/>
        </p:nvGrpSpPr>
        <p:grpSpPr>
          <a:xfrm>
            <a:off x="6083300" y="2413000"/>
            <a:ext cx="314766" cy="315187"/>
            <a:chOff x="6083300" y="2413000"/>
            <a:chExt cx="314766" cy="315187"/>
          </a:xfrm>
        </p:grpSpPr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DBBC3666-C3C7-41D1-B02E-6993F0CC195F}"/>
                </a:ext>
              </a:extLst>
            </p:cNvPr>
            <p:cNvSpPr/>
            <p:nvPr/>
          </p:nvSpPr>
          <p:spPr>
            <a:xfrm>
              <a:off x="6083300" y="24130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0" y="141467"/>
                  </a:lnTo>
                  <a:lnTo>
                    <a:pt x="1734" y="133526"/>
                  </a:lnTo>
                  <a:lnTo>
                    <a:pt x="3125" y="125757"/>
                  </a:lnTo>
                  <a:lnTo>
                    <a:pt x="4884" y="118183"/>
                  </a:lnTo>
                  <a:lnTo>
                    <a:pt x="7008" y="110706"/>
                  </a:lnTo>
                  <a:lnTo>
                    <a:pt x="9499" y="103327"/>
                  </a:lnTo>
                  <a:lnTo>
                    <a:pt x="12356" y="96217"/>
                  </a:lnTo>
                  <a:lnTo>
                    <a:pt x="15482" y="89205"/>
                  </a:lnTo>
                  <a:lnTo>
                    <a:pt x="18998" y="82461"/>
                  </a:lnTo>
                  <a:lnTo>
                    <a:pt x="22783" y="75791"/>
                  </a:lnTo>
                  <a:lnTo>
                    <a:pt x="26837" y="69439"/>
                  </a:lnTo>
                  <a:lnTo>
                    <a:pt x="31281" y="63233"/>
                  </a:lnTo>
                  <a:lnTo>
                    <a:pt x="35897" y="57344"/>
                  </a:lnTo>
                  <a:lnTo>
                    <a:pt x="40878" y="51602"/>
                  </a:lnTo>
                  <a:lnTo>
                    <a:pt x="46030" y="46154"/>
                  </a:lnTo>
                  <a:lnTo>
                    <a:pt x="51476" y="40901"/>
                  </a:lnTo>
                  <a:lnTo>
                    <a:pt x="57214" y="36014"/>
                  </a:lnTo>
                  <a:lnTo>
                    <a:pt x="63197" y="31299"/>
                  </a:lnTo>
                  <a:lnTo>
                    <a:pt x="69399" y="26852"/>
                  </a:lnTo>
                  <a:lnTo>
                    <a:pt x="75748" y="22796"/>
                  </a:lnTo>
                  <a:lnTo>
                    <a:pt x="82317" y="19009"/>
                  </a:lnTo>
                  <a:lnTo>
                    <a:pt x="89155" y="15490"/>
                  </a:lnTo>
                  <a:lnTo>
                    <a:pt x="96065" y="12363"/>
                  </a:lnTo>
                  <a:lnTo>
                    <a:pt x="103270" y="9504"/>
                  </a:lnTo>
                  <a:lnTo>
                    <a:pt x="110546" y="7110"/>
                  </a:lnTo>
                  <a:lnTo>
                    <a:pt x="118043" y="4985"/>
                  </a:lnTo>
                  <a:lnTo>
                    <a:pt x="125588" y="3225"/>
                  </a:lnTo>
                  <a:lnTo>
                    <a:pt x="133354" y="1832"/>
                  </a:lnTo>
                  <a:lnTo>
                    <a:pt x="141291" y="831"/>
                  </a:lnTo>
                  <a:lnTo>
                    <a:pt x="149227" y="171"/>
                  </a:lnTo>
                  <a:lnTo>
                    <a:pt x="157358" y="0"/>
                  </a:lnTo>
                  <a:lnTo>
                    <a:pt x="165465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5"/>
                  </a:lnTo>
                  <a:lnTo>
                    <a:pt x="196673" y="4985"/>
                  </a:lnTo>
                  <a:lnTo>
                    <a:pt x="204145" y="7110"/>
                  </a:lnTo>
                  <a:lnTo>
                    <a:pt x="211423" y="9504"/>
                  </a:lnTo>
                  <a:lnTo>
                    <a:pt x="218626" y="12363"/>
                  </a:lnTo>
                  <a:lnTo>
                    <a:pt x="225561" y="15490"/>
                  </a:lnTo>
                  <a:lnTo>
                    <a:pt x="232374" y="19009"/>
                  </a:lnTo>
                  <a:lnTo>
                    <a:pt x="238943" y="22796"/>
                  </a:lnTo>
                  <a:lnTo>
                    <a:pt x="245390" y="26852"/>
                  </a:lnTo>
                  <a:lnTo>
                    <a:pt x="251494" y="31299"/>
                  </a:lnTo>
                  <a:lnTo>
                    <a:pt x="257477" y="36014"/>
                  </a:lnTo>
                  <a:lnTo>
                    <a:pt x="263216" y="40901"/>
                  </a:lnTo>
                  <a:lnTo>
                    <a:pt x="268661" y="46154"/>
                  </a:lnTo>
                  <a:lnTo>
                    <a:pt x="273814" y="51602"/>
                  </a:lnTo>
                  <a:lnTo>
                    <a:pt x="278796" y="57344"/>
                  </a:lnTo>
                  <a:lnTo>
                    <a:pt x="283508" y="63233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7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8" y="118183"/>
                  </a:lnTo>
                  <a:lnTo>
                    <a:pt x="311566" y="125757"/>
                  </a:lnTo>
                  <a:lnTo>
                    <a:pt x="312957" y="133526"/>
                  </a:lnTo>
                  <a:lnTo>
                    <a:pt x="313885" y="141467"/>
                  </a:lnTo>
                  <a:lnTo>
                    <a:pt x="314520" y="149408"/>
                  </a:lnTo>
                  <a:lnTo>
                    <a:pt x="314716" y="157519"/>
                  </a:lnTo>
                  <a:lnTo>
                    <a:pt x="314520" y="165656"/>
                  </a:lnTo>
                  <a:lnTo>
                    <a:pt x="313885" y="173596"/>
                  </a:lnTo>
                  <a:lnTo>
                    <a:pt x="312957" y="181537"/>
                  </a:lnTo>
                  <a:lnTo>
                    <a:pt x="311566" y="189307"/>
                  </a:lnTo>
                  <a:lnTo>
                    <a:pt x="309808" y="196857"/>
                  </a:lnTo>
                  <a:lnTo>
                    <a:pt x="307683" y="204358"/>
                  </a:lnTo>
                  <a:lnTo>
                    <a:pt x="305192" y="211736"/>
                  </a:lnTo>
                  <a:lnTo>
                    <a:pt x="302335" y="218847"/>
                  </a:lnTo>
                  <a:lnTo>
                    <a:pt x="299210" y="225859"/>
                  </a:lnTo>
                  <a:lnTo>
                    <a:pt x="295694" y="232602"/>
                  </a:lnTo>
                  <a:lnTo>
                    <a:pt x="291908" y="239248"/>
                  </a:lnTo>
                  <a:lnTo>
                    <a:pt x="287855" y="245625"/>
                  </a:lnTo>
                  <a:lnTo>
                    <a:pt x="283508" y="251807"/>
                  </a:lnTo>
                  <a:lnTo>
                    <a:pt x="278796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6" y="274162"/>
                  </a:lnTo>
                  <a:lnTo>
                    <a:pt x="257477" y="279147"/>
                  </a:lnTo>
                  <a:lnTo>
                    <a:pt x="251494" y="283765"/>
                  </a:lnTo>
                  <a:lnTo>
                    <a:pt x="245390" y="288188"/>
                  </a:lnTo>
                  <a:lnTo>
                    <a:pt x="238943" y="292267"/>
                  </a:lnTo>
                  <a:lnTo>
                    <a:pt x="232374" y="296055"/>
                  </a:lnTo>
                  <a:lnTo>
                    <a:pt x="225561" y="299549"/>
                  </a:lnTo>
                  <a:lnTo>
                    <a:pt x="218626" y="302701"/>
                  </a:lnTo>
                  <a:lnTo>
                    <a:pt x="211423" y="305559"/>
                  </a:lnTo>
                  <a:lnTo>
                    <a:pt x="204145" y="308052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5"/>
                  </a:lnTo>
                  <a:lnTo>
                    <a:pt x="173402" y="314233"/>
                  </a:lnTo>
                  <a:lnTo>
                    <a:pt x="165465" y="314893"/>
                  </a:lnTo>
                  <a:lnTo>
                    <a:pt x="157358" y="315064"/>
                  </a:lnTo>
                  <a:lnTo>
                    <a:pt x="149227" y="314893"/>
                  </a:lnTo>
                  <a:lnTo>
                    <a:pt x="141291" y="314233"/>
                  </a:lnTo>
                  <a:lnTo>
                    <a:pt x="133354" y="313305"/>
                  </a:lnTo>
                  <a:lnTo>
                    <a:pt x="125588" y="311936"/>
                  </a:lnTo>
                  <a:lnTo>
                    <a:pt x="118043" y="310177"/>
                  </a:lnTo>
                  <a:lnTo>
                    <a:pt x="110546" y="308052"/>
                  </a:lnTo>
                  <a:lnTo>
                    <a:pt x="103270" y="305559"/>
                  </a:lnTo>
                  <a:lnTo>
                    <a:pt x="96065" y="302701"/>
                  </a:lnTo>
                  <a:lnTo>
                    <a:pt x="89155" y="299549"/>
                  </a:lnTo>
                  <a:lnTo>
                    <a:pt x="82317" y="296055"/>
                  </a:lnTo>
                  <a:lnTo>
                    <a:pt x="75748" y="292267"/>
                  </a:lnTo>
                  <a:lnTo>
                    <a:pt x="69399" y="288188"/>
                  </a:lnTo>
                  <a:lnTo>
                    <a:pt x="63197" y="283765"/>
                  </a:lnTo>
                  <a:lnTo>
                    <a:pt x="57214" y="279147"/>
                  </a:lnTo>
                  <a:lnTo>
                    <a:pt x="51476" y="274162"/>
                  </a:lnTo>
                  <a:lnTo>
                    <a:pt x="46030" y="268983"/>
                  </a:lnTo>
                  <a:lnTo>
                    <a:pt x="40878" y="263437"/>
                  </a:lnTo>
                  <a:lnTo>
                    <a:pt x="35897" y="257720"/>
                  </a:lnTo>
                  <a:lnTo>
                    <a:pt x="31281" y="251807"/>
                  </a:lnTo>
                  <a:lnTo>
                    <a:pt x="26837" y="245625"/>
                  </a:lnTo>
                  <a:lnTo>
                    <a:pt x="22783" y="239248"/>
                  </a:lnTo>
                  <a:lnTo>
                    <a:pt x="18998" y="232602"/>
                  </a:lnTo>
                  <a:lnTo>
                    <a:pt x="15482" y="225859"/>
                  </a:lnTo>
                  <a:lnTo>
                    <a:pt x="12356" y="218847"/>
                  </a:lnTo>
                  <a:lnTo>
                    <a:pt x="9499" y="211736"/>
                  </a:lnTo>
                  <a:lnTo>
                    <a:pt x="7008" y="204358"/>
                  </a:lnTo>
                  <a:lnTo>
                    <a:pt x="4884" y="196857"/>
                  </a:lnTo>
                  <a:lnTo>
                    <a:pt x="3125" y="189307"/>
                  </a:lnTo>
                  <a:lnTo>
                    <a:pt x="1734" y="181537"/>
                  </a:lnTo>
                  <a:lnTo>
                    <a:pt x="830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9730D0B9-1C4F-45A2-811D-4608DD3A2BBD}"/>
                </a:ext>
              </a:extLst>
            </p:cNvPr>
            <p:cNvSpPr/>
            <p:nvPr/>
          </p:nvSpPr>
          <p:spPr>
            <a:xfrm>
              <a:off x="6083300" y="24130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4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3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09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3" y="314941"/>
                  </a:lnTo>
                  <a:lnTo>
                    <a:pt x="173377" y="314208"/>
                  </a:lnTo>
                  <a:lnTo>
                    <a:pt x="181436" y="313231"/>
                  </a:lnTo>
                  <a:lnTo>
                    <a:pt x="189006" y="312009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5" y="299549"/>
                  </a:lnTo>
                  <a:lnTo>
                    <a:pt x="232472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19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9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1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1" y="196930"/>
                  </a:lnTo>
                  <a:lnTo>
                    <a:pt x="311591" y="189356"/>
                  </a:lnTo>
                  <a:lnTo>
                    <a:pt x="313056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6" y="133649"/>
                  </a:lnTo>
                  <a:lnTo>
                    <a:pt x="311591" y="125830"/>
                  </a:lnTo>
                  <a:lnTo>
                    <a:pt x="309881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1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9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19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2" y="19058"/>
                  </a:lnTo>
                  <a:lnTo>
                    <a:pt x="225635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6" y="1955"/>
                  </a:lnTo>
                  <a:lnTo>
                    <a:pt x="173377" y="733"/>
                  </a:lnTo>
                  <a:lnTo>
                    <a:pt x="165563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3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4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9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20B7A32A-BC20-487C-AEDE-101CF43F110C}"/>
                </a:ext>
              </a:extLst>
            </p:cNvPr>
            <p:cNvSpPr/>
            <p:nvPr/>
          </p:nvSpPr>
          <p:spPr>
            <a:xfrm>
              <a:off x="6141662" y="26243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80" y="0"/>
                  </a:lnTo>
                  <a:lnTo>
                    <a:pt x="179238" y="3421"/>
                  </a:lnTo>
                  <a:lnTo>
                    <a:pt x="176307" y="6842"/>
                  </a:lnTo>
                  <a:lnTo>
                    <a:pt x="173133" y="10018"/>
                  </a:lnTo>
                  <a:lnTo>
                    <a:pt x="169470" y="13439"/>
                  </a:lnTo>
                  <a:lnTo>
                    <a:pt x="165563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7" y="42025"/>
                  </a:lnTo>
                  <a:lnTo>
                    <a:pt x="80828" y="41536"/>
                  </a:lnTo>
                  <a:lnTo>
                    <a:pt x="74234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50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3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6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9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822AA384-0282-4C77-B38E-72B623244B9A}"/>
                </a:ext>
              </a:extLst>
            </p:cNvPr>
            <p:cNvSpPr/>
            <p:nvPr/>
          </p:nvSpPr>
          <p:spPr>
            <a:xfrm>
              <a:off x="6176973" y="2516033"/>
              <a:ext cx="12089" cy="24213"/>
            </a:xfrm>
            <a:custGeom>
              <a:avLst/>
              <a:gdLst/>
              <a:ahLst/>
              <a:cxnLst/>
              <a:rect l="0" t="0" r="0" b="0"/>
              <a:pathLst>
                <a:path w="12089" h="24213">
                  <a:moveTo>
                    <a:pt x="98" y="9700"/>
                  </a:moveTo>
                  <a:lnTo>
                    <a:pt x="463" y="7403"/>
                  </a:lnTo>
                  <a:lnTo>
                    <a:pt x="1001" y="5375"/>
                  </a:lnTo>
                  <a:lnTo>
                    <a:pt x="1758" y="3518"/>
                  </a:lnTo>
                  <a:lnTo>
                    <a:pt x="2662" y="2052"/>
                  </a:lnTo>
                  <a:lnTo>
                    <a:pt x="3687" y="929"/>
                  </a:lnTo>
                  <a:lnTo>
                    <a:pt x="4786" y="293"/>
                  </a:lnTo>
                  <a:lnTo>
                    <a:pt x="6081" y="0"/>
                  </a:lnTo>
                  <a:lnTo>
                    <a:pt x="7277" y="293"/>
                  </a:lnTo>
                  <a:lnTo>
                    <a:pt x="8401" y="929"/>
                  </a:lnTo>
                  <a:lnTo>
                    <a:pt x="9402" y="2052"/>
                  </a:lnTo>
                  <a:lnTo>
                    <a:pt x="10330" y="3518"/>
                  </a:lnTo>
                  <a:lnTo>
                    <a:pt x="11062" y="5375"/>
                  </a:lnTo>
                  <a:lnTo>
                    <a:pt x="11624" y="7403"/>
                  </a:lnTo>
                  <a:lnTo>
                    <a:pt x="11990" y="9700"/>
                  </a:lnTo>
                  <a:lnTo>
                    <a:pt x="12088" y="12118"/>
                  </a:lnTo>
                  <a:lnTo>
                    <a:pt x="11990" y="14611"/>
                  </a:lnTo>
                  <a:lnTo>
                    <a:pt x="11624" y="16809"/>
                  </a:lnTo>
                  <a:lnTo>
                    <a:pt x="11062" y="18935"/>
                  </a:lnTo>
                  <a:lnTo>
                    <a:pt x="10330" y="20695"/>
                  </a:lnTo>
                  <a:lnTo>
                    <a:pt x="9402" y="22185"/>
                  </a:lnTo>
                  <a:lnTo>
                    <a:pt x="8401" y="23284"/>
                  </a:lnTo>
                  <a:lnTo>
                    <a:pt x="7277" y="24017"/>
                  </a:lnTo>
                  <a:lnTo>
                    <a:pt x="6081" y="24212"/>
                  </a:lnTo>
                  <a:lnTo>
                    <a:pt x="4786" y="24017"/>
                  </a:lnTo>
                  <a:lnTo>
                    <a:pt x="3687" y="23284"/>
                  </a:lnTo>
                  <a:lnTo>
                    <a:pt x="2662" y="22185"/>
                  </a:lnTo>
                  <a:lnTo>
                    <a:pt x="1758" y="20695"/>
                  </a:lnTo>
                  <a:lnTo>
                    <a:pt x="1001" y="18935"/>
                  </a:lnTo>
                  <a:lnTo>
                    <a:pt x="463" y="16809"/>
                  </a:lnTo>
                  <a:lnTo>
                    <a:pt x="98" y="14611"/>
                  </a:lnTo>
                  <a:lnTo>
                    <a:pt x="0" y="12118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9520BC63-D0D7-47A3-AC2E-E5B641B9FBE2}"/>
                </a:ext>
              </a:extLst>
            </p:cNvPr>
            <p:cNvSpPr/>
            <p:nvPr/>
          </p:nvSpPr>
          <p:spPr>
            <a:xfrm>
              <a:off x="6177071" y="25161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09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639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2" y="23212"/>
                  </a:lnTo>
                  <a:lnTo>
                    <a:pt x="9279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79" y="1954"/>
                  </a:lnTo>
                  <a:lnTo>
                    <a:pt x="8302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39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09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3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4EBA1F44-9262-4E6F-9983-E80C8A19CCF4}"/>
                </a:ext>
              </a:extLst>
            </p:cNvPr>
            <p:cNvSpPr/>
            <p:nvPr/>
          </p:nvSpPr>
          <p:spPr>
            <a:xfrm>
              <a:off x="6292233" y="2516033"/>
              <a:ext cx="12089" cy="24213"/>
            </a:xfrm>
            <a:custGeom>
              <a:avLst/>
              <a:gdLst/>
              <a:ahLst/>
              <a:cxnLst/>
              <a:rect l="0" t="0" r="0" b="0"/>
              <a:pathLst>
                <a:path w="12089" h="24213">
                  <a:moveTo>
                    <a:pt x="97" y="9700"/>
                  </a:moveTo>
                  <a:lnTo>
                    <a:pt x="463" y="7403"/>
                  </a:lnTo>
                  <a:lnTo>
                    <a:pt x="1025" y="5375"/>
                  </a:lnTo>
                  <a:lnTo>
                    <a:pt x="1758" y="3518"/>
                  </a:lnTo>
                  <a:lnTo>
                    <a:pt x="2686" y="2052"/>
                  </a:lnTo>
                  <a:lnTo>
                    <a:pt x="3711" y="929"/>
                  </a:lnTo>
                  <a:lnTo>
                    <a:pt x="4811" y="293"/>
                  </a:lnTo>
                  <a:lnTo>
                    <a:pt x="6105" y="0"/>
                  </a:lnTo>
                  <a:lnTo>
                    <a:pt x="7301" y="293"/>
                  </a:lnTo>
                  <a:lnTo>
                    <a:pt x="8400" y="929"/>
                  </a:lnTo>
                  <a:lnTo>
                    <a:pt x="9426" y="2052"/>
                  </a:lnTo>
                  <a:lnTo>
                    <a:pt x="10354" y="3518"/>
                  </a:lnTo>
                  <a:lnTo>
                    <a:pt x="11086" y="5375"/>
                  </a:lnTo>
                  <a:lnTo>
                    <a:pt x="11648" y="7403"/>
                  </a:lnTo>
                  <a:lnTo>
                    <a:pt x="12014" y="9700"/>
                  </a:lnTo>
                  <a:lnTo>
                    <a:pt x="12088" y="12118"/>
                  </a:lnTo>
                  <a:lnTo>
                    <a:pt x="12014" y="14611"/>
                  </a:lnTo>
                  <a:lnTo>
                    <a:pt x="11648" y="16809"/>
                  </a:lnTo>
                  <a:lnTo>
                    <a:pt x="11086" y="18935"/>
                  </a:lnTo>
                  <a:lnTo>
                    <a:pt x="10354" y="20695"/>
                  </a:lnTo>
                  <a:lnTo>
                    <a:pt x="9426" y="22185"/>
                  </a:lnTo>
                  <a:lnTo>
                    <a:pt x="8400" y="23284"/>
                  </a:lnTo>
                  <a:lnTo>
                    <a:pt x="7301" y="24017"/>
                  </a:lnTo>
                  <a:lnTo>
                    <a:pt x="6105" y="24212"/>
                  </a:lnTo>
                  <a:lnTo>
                    <a:pt x="4908" y="24017"/>
                  </a:lnTo>
                  <a:lnTo>
                    <a:pt x="3711" y="23284"/>
                  </a:lnTo>
                  <a:lnTo>
                    <a:pt x="2686" y="22185"/>
                  </a:lnTo>
                  <a:lnTo>
                    <a:pt x="1758" y="20695"/>
                  </a:lnTo>
                  <a:lnTo>
                    <a:pt x="1025" y="18935"/>
                  </a:lnTo>
                  <a:lnTo>
                    <a:pt x="463" y="16809"/>
                  </a:lnTo>
                  <a:lnTo>
                    <a:pt x="97" y="14611"/>
                  </a:lnTo>
                  <a:lnTo>
                    <a:pt x="0" y="12118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EC631824-D245-44D9-BDB9-F7D716ABB48C}"/>
                </a:ext>
              </a:extLst>
            </p:cNvPr>
            <p:cNvSpPr/>
            <p:nvPr/>
          </p:nvSpPr>
          <p:spPr>
            <a:xfrm>
              <a:off x="6292330" y="25161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9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884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7" y="20525"/>
                  </a:lnTo>
                  <a:lnTo>
                    <a:pt x="10990" y="18814"/>
                  </a:lnTo>
                  <a:lnTo>
                    <a:pt x="11478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8" y="7330"/>
                  </a:lnTo>
                  <a:lnTo>
                    <a:pt x="10990" y="5375"/>
                  </a:lnTo>
                  <a:lnTo>
                    <a:pt x="10257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9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3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2E71CD71-B9E2-4F81-9B98-45116A6F7B19}"/>
                </a:ext>
              </a:extLst>
            </p:cNvPr>
            <p:cNvSpPr/>
            <p:nvPr/>
          </p:nvSpPr>
          <p:spPr>
            <a:xfrm>
              <a:off x="6213455" y="25825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1" y="4397"/>
                  </a:lnTo>
                  <a:lnTo>
                    <a:pt x="47128" y="6352"/>
                  </a:lnTo>
                  <a:lnTo>
                    <a:pt x="46396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7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4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9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EAD63D08-84F7-49D9-B06B-8BC3B0F0DFB0}"/>
              </a:ext>
            </a:extLst>
          </p:cNvPr>
          <p:cNvGrpSpPr/>
          <p:nvPr/>
        </p:nvGrpSpPr>
        <p:grpSpPr>
          <a:xfrm>
            <a:off x="6731000" y="2463800"/>
            <a:ext cx="314766" cy="315187"/>
            <a:chOff x="6731000" y="2463800"/>
            <a:chExt cx="314766" cy="315187"/>
          </a:xfrm>
        </p:grpSpPr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9973C536-0EA5-4031-947B-AB59E739278B}"/>
                </a:ext>
              </a:extLst>
            </p:cNvPr>
            <p:cNvSpPr/>
            <p:nvPr/>
          </p:nvSpPr>
          <p:spPr>
            <a:xfrm>
              <a:off x="6731000" y="24638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9"/>
                  </a:lnTo>
                  <a:lnTo>
                    <a:pt x="31282" y="63232"/>
                  </a:lnTo>
                  <a:lnTo>
                    <a:pt x="35897" y="57344"/>
                  </a:lnTo>
                  <a:lnTo>
                    <a:pt x="40879" y="51603"/>
                  </a:lnTo>
                  <a:lnTo>
                    <a:pt x="46030" y="46154"/>
                  </a:lnTo>
                  <a:lnTo>
                    <a:pt x="51476" y="40900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3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3"/>
                  </a:lnTo>
                  <a:lnTo>
                    <a:pt x="141291" y="831"/>
                  </a:lnTo>
                  <a:lnTo>
                    <a:pt x="149227" y="172"/>
                  </a:lnTo>
                  <a:lnTo>
                    <a:pt x="157358" y="0"/>
                  </a:lnTo>
                  <a:lnTo>
                    <a:pt x="165466" y="172"/>
                  </a:lnTo>
                  <a:lnTo>
                    <a:pt x="173402" y="831"/>
                  </a:lnTo>
                  <a:lnTo>
                    <a:pt x="181338" y="1833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3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0"/>
                  </a:lnTo>
                  <a:lnTo>
                    <a:pt x="268661" y="46154"/>
                  </a:lnTo>
                  <a:lnTo>
                    <a:pt x="273814" y="51603"/>
                  </a:lnTo>
                  <a:lnTo>
                    <a:pt x="278795" y="57344"/>
                  </a:lnTo>
                  <a:lnTo>
                    <a:pt x="283508" y="63232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4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5" y="274163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8"/>
                  </a:lnTo>
                  <a:lnTo>
                    <a:pt x="232373" y="296055"/>
                  </a:lnTo>
                  <a:lnTo>
                    <a:pt x="225561" y="299549"/>
                  </a:lnTo>
                  <a:lnTo>
                    <a:pt x="218627" y="302701"/>
                  </a:lnTo>
                  <a:lnTo>
                    <a:pt x="211423" y="305559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3"/>
                  </a:lnTo>
                  <a:lnTo>
                    <a:pt x="157358" y="315064"/>
                  </a:lnTo>
                  <a:lnTo>
                    <a:pt x="149227" y="314893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59"/>
                  </a:lnTo>
                  <a:lnTo>
                    <a:pt x="96065" y="302701"/>
                  </a:lnTo>
                  <a:lnTo>
                    <a:pt x="89156" y="299549"/>
                  </a:lnTo>
                  <a:lnTo>
                    <a:pt x="82317" y="296055"/>
                  </a:lnTo>
                  <a:lnTo>
                    <a:pt x="75747" y="292268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3"/>
                  </a:lnTo>
                  <a:lnTo>
                    <a:pt x="46030" y="268983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4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5D8808C6-F806-49F4-B43F-250CAEEAF4F8}"/>
                </a:ext>
              </a:extLst>
            </p:cNvPr>
            <p:cNvSpPr/>
            <p:nvPr/>
          </p:nvSpPr>
          <p:spPr>
            <a:xfrm>
              <a:off x="6731000" y="24638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09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09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242A7CF2-B57F-4191-96D3-040F151B1DD1}"/>
                </a:ext>
              </a:extLst>
            </p:cNvPr>
            <p:cNvSpPr/>
            <p:nvPr/>
          </p:nvSpPr>
          <p:spPr>
            <a:xfrm>
              <a:off x="6789362" y="26751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2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21C8B312-8582-4FF6-A81B-8608D8823ED0}"/>
                </a:ext>
              </a:extLst>
            </p:cNvPr>
            <p:cNvSpPr/>
            <p:nvPr/>
          </p:nvSpPr>
          <p:spPr>
            <a:xfrm>
              <a:off x="6824673" y="25668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8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8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4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4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4C5A03A9-3C79-4D03-83ED-64D6784A082B}"/>
                </a:ext>
              </a:extLst>
            </p:cNvPr>
            <p:cNvSpPr/>
            <p:nvPr/>
          </p:nvSpPr>
          <p:spPr>
            <a:xfrm>
              <a:off x="6824771" y="25669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4983F63B-9DEF-4ED3-814F-4BA463AF424E}"/>
                </a:ext>
              </a:extLst>
            </p:cNvPr>
            <p:cNvSpPr/>
            <p:nvPr/>
          </p:nvSpPr>
          <p:spPr>
            <a:xfrm>
              <a:off x="6939933" y="25668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8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8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4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4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3AA0C976-D914-4011-9E73-C0B5EBA48FD4}"/>
                </a:ext>
              </a:extLst>
            </p:cNvPr>
            <p:cNvSpPr/>
            <p:nvPr/>
          </p:nvSpPr>
          <p:spPr>
            <a:xfrm>
              <a:off x="6940031" y="25669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10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B10B0B87-1C65-46DD-B509-6816D046720E}"/>
                </a:ext>
              </a:extLst>
            </p:cNvPr>
            <p:cNvSpPr/>
            <p:nvPr/>
          </p:nvSpPr>
          <p:spPr>
            <a:xfrm>
              <a:off x="6861155" y="26333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2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19E351E8-0A36-4C3F-AD54-EF8478192844}"/>
              </a:ext>
            </a:extLst>
          </p:cNvPr>
          <p:cNvGrpSpPr/>
          <p:nvPr/>
        </p:nvGrpSpPr>
        <p:grpSpPr>
          <a:xfrm>
            <a:off x="7239000" y="2387600"/>
            <a:ext cx="314766" cy="315187"/>
            <a:chOff x="7239000" y="2387600"/>
            <a:chExt cx="314766" cy="315187"/>
          </a:xfrm>
        </p:grpSpPr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20EACE9C-52EA-4018-9F76-0BA60E1F7C1B}"/>
                </a:ext>
              </a:extLst>
            </p:cNvPr>
            <p:cNvSpPr/>
            <p:nvPr/>
          </p:nvSpPr>
          <p:spPr>
            <a:xfrm>
              <a:off x="7239000" y="23876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9"/>
                  </a:lnTo>
                  <a:lnTo>
                    <a:pt x="31282" y="63232"/>
                  </a:lnTo>
                  <a:lnTo>
                    <a:pt x="35897" y="57344"/>
                  </a:lnTo>
                  <a:lnTo>
                    <a:pt x="40879" y="51603"/>
                  </a:lnTo>
                  <a:lnTo>
                    <a:pt x="46030" y="46154"/>
                  </a:lnTo>
                  <a:lnTo>
                    <a:pt x="51476" y="40900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3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3"/>
                  </a:lnTo>
                  <a:lnTo>
                    <a:pt x="141291" y="831"/>
                  </a:lnTo>
                  <a:lnTo>
                    <a:pt x="149227" y="172"/>
                  </a:lnTo>
                  <a:lnTo>
                    <a:pt x="157358" y="0"/>
                  </a:lnTo>
                  <a:lnTo>
                    <a:pt x="165466" y="172"/>
                  </a:lnTo>
                  <a:lnTo>
                    <a:pt x="173402" y="831"/>
                  </a:lnTo>
                  <a:lnTo>
                    <a:pt x="181338" y="1833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3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0"/>
                  </a:lnTo>
                  <a:lnTo>
                    <a:pt x="268661" y="46154"/>
                  </a:lnTo>
                  <a:lnTo>
                    <a:pt x="273814" y="51603"/>
                  </a:lnTo>
                  <a:lnTo>
                    <a:pt x="278795" y="57344"/>
                  </a:lnTo>
                  <a:lnTo>
                    <a:pt x="283508" y="63232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4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5" y="274163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8"/>
                  </a:lnTo>
                  <a:lnTo>
                    <a:pt x="232373" y="296055"/>
                  </a:lnTo>
                  <a:lnTo>
                    <a:pt x="225561" y="299549"/>
                  </a:lnTo>
                  <a:lnTo>
                    <a:pt x="218627" y="302701"/>
                  </a:lnTo>
                  <a:lnTo>
                    <a:pt x="211423" y="305559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3"/>
                  </a:lnTo>
                  <a:lnTo>
                    <a:pt x="157358" y="315064"/>
                  </a:lnTo>
                  <a:lnTo>
                    <a:pt x="149227" y="314893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59"/>
                  </a:lnTo>
                  <a:lnTo>
                    <a:pt x="96065" y="302701"/>
                  </a:lnTo>
                  <a:lnTo>
                    <a:pt x="89156" y="299549"/>
                  </a:lnTo>
                  <a:lnTo>
                    <a:pt x="82317" y="296055"/>
                  </a:lnTo>
                  <a:lnTo>
                    <a:pt x="75747" y="292268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3"/>
                  </a:lnTo>
                  <a:lnTo>
                    <a:pt x="46030" y="268983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4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23A2FD5-95E7-413C-9B01-03349F8F85B5}"/>
                </a:ext>
              </a:extLst>
            </p:cNvPr>
            <p:cNvSpPr/>
            <p:nvPr/>
          </p:nvSpPr>
          <p:spPr>
            <a:xfrm>
              <a:off x="7239000" y="23876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09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09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2FF63116-86EF-471A-B116-7E00773F9ADE}"/>
                </a:ext>
              </a:extLst>
            </p:cNvPr>
            <p:cNvSpPr/>
            <p:nvPr/>
          </p:nvSpPr>
          <p:spPr>
            <a:xfrm>
              <a:off x="7297362" y="25989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2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3799E6D9-7C9E-46E4-A4B6-0BB4B03B467C}"/>
                </a:ext>
              </a:extLst>
            </p:cNvPr>
            <p:cNvSpPr/>
            <p:nvPr/>
          </p:nvSpPr>
          <p:spPr>
            <a:xfrm>
              <a:off x="7332673" y="24906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8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8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4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4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E810D8-4EF3-4F84-8B78-FC3AF0C480FB}"/>
                </a:ext>
              </a:extLst>
            </p:cNvPr>
            <p:cNvSpPr/>
            <p:nvPr/>
          </p:nvSpPr>
          <p:spPr>
            <a:xfrm>
              <a:off x="7332771" y="24907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0BC778A0-469C-4E8C-9A3D-64702A58EF2B}"/>
                </a:ext>
              </a:extLst>
            </p:cNvPr>
            <p:cNvSpPr/>
            <p:nvPr/>
          </p:nvSpPr>
          <p:spPr>
            <a:xfrm>
              <a:off x="7447933" y="24906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8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8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4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4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41B33BAF-3F2B-4D31-B86C-7B843B04E078}"/>
                </a:ext>
              </a:extLst>
            </p:cNvPr>
            <p:cNvSpPr/>
            <p:nvPr/>
          </p:nvSpPr>
          <p:spPr>
            <a:xfrm>
              <a:off x="7448031" y="24907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10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ED99B33E-5439-4675-9594-E136021A39EB}"/>
                </a:ext>
              </a:extLst>
            </p:cNvPr>
            <p:cNvSpPr/>
            <p:nvPr/>
          </p:nvSpPr>
          <p:spPr>
            <a:xfrm>
              <a:off x="7369155" y="25571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2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A965D3-B23D-4597-A0DE-34A24875A7D3}"/>
              </a:ext>
            </a:extLst>
          </p:cNvPr>
          <p:cNvGrpSpPr/>
          <p:nvPr/>
        </p:nvGrpSpPr>
        <p:grpSpPr>
          <a:xfrm>
            <a:off x="7886700" y="2235200"/>
            <a:ext cx="314766" cy="315187"/>
            <a:chOff x="7886700" y="2235200"/>
            <a:chExt cx="314766" cy="315187"/>
          </a:xfrm>
        </p:grpSpPr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0F84D9A8-24D4-464C-ADC8-0904633EF196}"/>
                </a:ext>
              </a:extLst>
            </p:cNvPr>
            <p:cNvSpPr/>
            <p:nvPr/>
          </p:nvSpPr>
          <p:spPr>
            <a:xfrm>
              <a:off x="7886700" y="22352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9"/>
                  </a:lnTo>
                  <a:lnTo>
                    <a:pt x="31282" y="63232"/>
                  </a:lnTo>
                  <a:lnTo>
                    <a:pt x="35897" y="57344"/>
                  </a:lnTo>
                  <a:lnTo>
                    <a:pt x="40879" y="51603"/>
                  </a:lnTo>
                  <a:lnTo>
                    <a:pt x="46030" y="46154"/>
                  </a:lnTo>
                  <a:lnTo>
                    <a:pt x="51476" y="40900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3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3"/>
                  </a:lnTo>
                  <a:lnTo>
                    <a:pt x="141291" y="831"/>
                  </a:lnTo>
                  <a:lnTo>
                    <a:pt x="149227" y="172"/>
                  </a:lnTo>
                  <a:lnTo>
                    <a:pt x="157358" y="0"/>
                  </a:lnTo>
                  <a:lnTo>
                    <a:pt x="165466" y="172"/>
                  </a:lnTo>
                  <a:lnTo>
                    <a:pt x="173402" y="831"/>
                  </a:lnTo>
                  <a:lnTo>
                    <a:pt x="181338" y="1833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3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0"/>
                  </a:lnTo>
                  <a:lnTo>
                    <a:pt x="268661" y="46154"/>
                  </a:lnTo>
                  <a:lnTo>
                    <a:pt x="273814" y="51603"/>
                  </a:lnTo>
                  <a:lnTo>
                    <a:pt x="278795" y="57344"/>
                  </a:lnTo>
                  <a:lnTo>
                    <a:pt x="283508" y="63232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4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5" y="274163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8"/>
                  </a:lnTo>
                  <a:lnTo>
                    <a:pt x="232373" y="296055"/>
                  </a:lnTo>
                  <a:lnTo>
                    <a:pt x="225561" y="299549"/>
                  </a:lnTo>
                  <a:lnTo>
                    <a:pt x="218627" y="302701"/>
                  </a:lnTo>
                  <a:lnTo>
                    <a:pt x="211423" y="305559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3"/>
                  </a:lnTo>
                  <a:lnTo>
                    <a:pt x="157358" y="315064"/>
                  </a:lnTo>
                  <a:lnTo>
                    <a:pt x="149227" y="314893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59"/>
                  </a:lnTo>
                  <a:lnTo>
                    <a:pt x="96065" y="302701"/>
                  </a:lnTo>
                  <a:lnTo>
                    <a:pt x="89156" y="299549"/>
                  </a:lnTo>
                  <a:lnTo>
                    <a:pt x="82317" y="296055"/>
                  </a:lnTo>
                  <a:lnTo>
                    <a:pt x="75747" y="292268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3"/>
                  </a:lnTo>
                  <a:lnTo>
                    <a:pt x="46030" y="268983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4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8F4B5965-0D12-43F2-A1B1-9E7138BE4B62}"/>
                </a:ext>
              </a:extLst>
            </p:cNvPr>
            <p:cNvSpPr/>
            <p:nvPr/>
          </p:nvSpPr>
          <p:spPr>
            <a:xfrm>
              <a:off x="7886700" y="22352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09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09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C90D8FD2-2262-4A50-9EB2-B4CAA03363D2}"/>
                </a:ext>
              </a:extLst>
            </p:cNvPr>
            <p:cNvSpPr/>
            <p:nvPr/>
          </p:nvSpPr>
          <p:spPr>
            <a:xfrm>
              <a:off x="7945062" y="24465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2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-form: Shape 59">
              <a:extLst>
                <a:ext uri="{FF2B5EF4-FFF2-40B4-BE49-F238E27FC236}">
                  <a16:creationId xmlns:a16="http://schemas.microsoft.com/office/drawing/2014/main" id="{F33D8303-5842-42D7-BFE2-697EDA1D5A6B}"/>
                </a:ext>
              </a:extLst>
            </p:cNvPr>
            <p:cNvSpPr/>
            <p:nvPr/>
          </p:nvSpPr>
          <p:spPr>
            <a:xfrm>
              <a:off x="7980373" y="23382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8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8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4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4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-form: Shape 60">
              <a:extLst>
                <a:ext uri="{FF2B5EF4-FFF2-40B4-BE49-F238E27FC236}">
                  <a16:creationId xmlns:a16="http://schemas.microsoft.com/office/drawing/2014/main" id="{AAD075DB-A89F-4206-9DE0-8C719882F2C9}"/>
                </a:ext>
              </a:extLst>
            </p:cNvPr>
            <p:cNvSpPr/>
            <p:nvPr/>
          </p:nvSpPr>
          <p:spPr>
            <a:xfrm>
              <a:off x="7980471" y="23383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Free-form: Shape 61">
              <a:extLst>
                <a:ext uri="{FF2B5EF4-FFF2-40B4-BE49-F238E27FC236}">
                  <a16:creationId xmlns:a16="http://schemas.microsoft.com/office/drawing/2014/main" id="{02B705CF-9D33-4AD4-9237-7D0CC64F2198}"/>
                </a:ext>
              </a:extLst>
            </p:cNvPr>
            <p:cNvSpPr/>
            <p:nvPr/>
          </p:nvSpPr>
          <p:spPr>
            <a:xfrm>
              <a:off x="8095633" y="23382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8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8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4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4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-form: Shape 62">
              <a:extLst>
                <a:ext uri="{FF2B5EF4-FFF2-40B4-BE49-F238E27FC236}">
                  <a16:creationId xmlns:a16="http://schemas.microsoft.com/office/drawing/2014/main" id="{A7EC81B5-C621-4C66-9C47-03AE7BDA8587}"/>
                </a:ext>
              </a:extLst>
            </p:cNvPr>
            <p:cNvSpPr/>
            <p:nvPr/>
          </p:nvSpPr>
          <p:spPr>
            <a:xfrm>
              <a:off x="8095731" y="23383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10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Free-form: Shape 63">
              <a:extLst>
                <a:ext uri="{FF2B5EF4-FFF2-40B4-BE49-F238E27FC236}">
                  <a16:creationId xmlns:a16="http://schemas.microsoft.com/office/drawing/2014/main" id="{3F6CE465-DD65-4746-A140-4815DB6232B3}"/>
                </a:ext>
              </a:extLst>
            </p:cNvPr>
            <p:cNvSpPr/>
            <p:nvPr/>
          </p:nvSpPr>
          <p:spPr>
            <a:xfrm>
              <a:off x="8016855" y="24047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2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C27361F8-9B45-45A8-A6C1-34E00C4E555A}"/>
              </a:ext>
            </a:extLst>
          </p:cNvPr>
          <p:cNvGrpSpPr/>
          <p:nvPr/>
        </p:nvGrpSpPr>
        <p:grpSpPr>
          <a:xfrm>
            <a:off x="8458200" y="2286000"/>
            <a:ext cx="314766" cy="315187"/>
            <a:chOff x="8458200" y="2286000"/>
            <a:chExt cx="314766" cy="315187"/>
          </a:xfrm>
        </p:grpSpPr>
        <p:sp>
          <p:nvSpPr>
            <p:cNvPr id="66" name="Free-form: Shape 65">
              <a:extLst>
                <a:ext uri="{FF2B5EF4-FFF2-40B4-BE49-F238E27FC236}">
                  <a16:creationId xmlns:a16="http://schemas.microsoft.com/office/drawing/2014/main" id="{405D2532-4D24-49A5-9AB3-AF2C96DF59F3}"/>
                </a:ext>
              </a:extLst>
            </p:cNvPr>
            <p:cNvSpPr/>
            <p:nvPr/>
          </p:nvSpPr>
          <p:spPr>
            <a:xfrm>
              <a:off x="8458200" y="22860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9"/>
                  </a:lnTo>
                  <a:lnTo>
                    <a:pt x="31282" y="63232"/>
                  </a:lnTo>
                  <a:lnTo>
                    <a:pt x="35897" y="57344"/>
                  </a:lnTo>
                  <a:lnTo>
                    <a:pt x="40879" y="51603"/>
                  </a:lnTo>
                  <a:lnTo>
                    <a:pt x="46030" y="46154"/>
                  </a:lnTo>
                  <a:lnTo>
                    <a:pt x="51476" y="40900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3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3"/>
                  </a:lnTo>
                  <a:lnTo>
                    <a:pt x="141291" y="831"/>
                  </a:lnTo>
                  <a:lnTo>
                    <a:pt x="149227" y="172"/>
                  </a:lnTo>
                  <a:lnTo>
                    <a:pt x="157358" y="0"/>
                  </a:lnTo>
                  <a:lnTo>
                    <a:pt x="165466" y="172"/>
                  </a:lnTo>
                  <a:lnTo>
                    <a:pt x="173402" y="831"/>
                  </a:lnTo>
                  <a:lnTo>
                    <a:pt x="181338" y="1833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3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0"/>
                  </a:lnTo>
                  <a:lnTo>
                    <a:pt x="268661" y="46154"/>
                  </a:lnTo>
                  <a:lnTo>
                    <a:pt x="273814" y="51603"/>
                  </a:lnTo>
                  <a:lnTo>
                    <a:pt x="278795" y="57344"/>
                  </a:lnTo>
                  <a:lnTo>
                    <a:pt x="283508" y="63232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4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5" y="274163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8"/>
                  </a:lnTo>
                  <a:lnTo>
                    <a:pt x="232373" y="296055"/>
                  </a:lnTo>
                  <a:lnTo>
                    <a:pt x="225561" y="299549"/>
                  </a:lnTo>
                  <a:lnTo>
                    <a:pt x="218627" y="302701"/>
                  </a:lnTo>
                  <a:lnTo>
                    <a:pt x="211423" y="305559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3"/>
                  </a:lnTo>
                  <a:lnTo>
                    <a:pt x="157358" y="315064"/>
                  </a:lnTo>
                  <a:lnTo>
                    <a:pt x="149227" y="314893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59"/>
                  </a:lnTo>
                  <a:lnTo>
                    <a:pt x="96065" y="302701"/>
                  </a:lnTo>
                  <a:lnTo>
                    <a:pt x="89156" y="299549"/>
                  </a:lnTo>
                  <a:lnTo>
                    <a:pt x="82317" y="296055"/>
                  </a:lnTo>
                  <a:lnTo>
                    <a:pt x="75747" y="292268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3"/>
                  </a:lnTo>
                  <a:lnTo>
                    <a:pt x="46030" y="268983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4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Free-form: Shape 66">
              <a:extLst>
                <a:ext uri="{FF2B5EF4-FFF2-40B4-BE49-F238E27FC236}">
                  <a16:creationId xmlns:a16="http://schemas.microsoft.com/office/drawing/2014/main" id="{5BF6E77C-7904-44D3-84F3-609F2C0DC4AE}"/>
                </a:ext>
              </a:extLst>
            </p:cNvPr>
            <p:cNvSpPr/>
            <p:nvPr/>
          </p:nvSpPr>
          <p:spPr>
            <a:xfrm>
              <a:off x="8458200" y="22860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09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09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Free-form: Shape 67">
              <a:extLst>
                <a:ext uri="{FF2B5EF4-FFF2-40B4-BE49-F238E27FC236}">
                  <a16:creationId xmlns:a16="http://schemas.microsoft.com/office/drawing/2014/main" id="{35F570AA-61CC-4C1F-8D80-9FFF518F48D1}"/>
                </a:ext>
              </a:extLst>
            </p:cNvPr>
            <p:cNvSpPr/>
            <p:nvPr/>
          </p:nvSpPr>
          <p:spPr>
            <a:xfrm>
              <a:off x="8516562" y="24973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2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-form: Shape 68">
              <a:extLst>
                <a:ext uri="{FF2B5EF4-FFF2-40B4-BE49-F238E27FC236}">
                  <a16:creationId xmlns:a16="http://schemas.microsoft.com/office/drawing/2014/main" id="{234CF68F-A414-4EA2-8FB6-7976C70872B6}"/>
                </a:ext>
              </a:extLst>
            </p:cNvPr>
            <p:cNvSpPr/>
            <p:nvPr/>
          </p:nvSpPr>
          <p:spPr>
            <a:xfrm>
              <a:off x="8551873" y="23890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8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8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4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4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Free-form: Shape 69">
              <a:extLst>
                <a:ext uri="{FF2B5EF4-FFF2-40B4-BE49-F238E27FC236}">
                  <a16:creationId xmlns:a16="http://schemas.microsoft.com/office/drawing/2014/main" id="{3C0839B7-898D-4823-8CBD-A321447B9D37}"/>
                </a:ext>
              </a:extLst>
            </p:cNvPr>
            <p:cNvSpPr/>
            <p:nvPr/>
          </p:nvSpPr>
          <p:spPr>
            <a:xfrm>
              <a:off x="8551971" y="23891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ree-form: Shape 70">
              <a:extLst>
                <a:ext uri="{FF2B5EF4-FFF2-40B4-BE49-F238E27FC236}">
                  <a16:creationId xmlns:a16="http://schemas.microsoft.com/office/drawing/2014/main" id="{A1FD34D1-BF45-41B4-906F-25402FA92667}"/>
                </a:ext>
              </a:extLst>
            </p:cNvPr>
            <p:cNvSpPr/>
            <p:nvPr/>
          </p:nvSpPr>
          <p:spPr>
            <a:xfrm>
              <a:off x="8667133" y="23890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8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8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4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4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Free-form: Shape 71">
              <a:extLst>
                <a:ext uri="{FF2B5EF4-FFF2-40B4-BE49-F238E27FC236}">
                  <a16:creationId xmlns:a16="http://schemas.microsoft.com/office/drawing/2014/main" id="{69644D3B-7B64-4026-AE56-8C22B86324E1}"/>
                </a:ext>
              </a:extLst>
            </p:cNvPr>
            <p:cNvSpPr/>
            <p:nvPr/>
          </p:nvSpPr>
          <p:spPr>
            <a:xfrm>
              <a:off x="8667231" y="23891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10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-form: Shape 72">
              <a:extLst>
                <a:ext uri="{FF2B5EF4-FFF2-40B4-BE49-F238E27FC236}">
                  <a16:creationId xmlns:a16="http://schemas.microsoft.com/office/drawing/2014/main" id="{EC419AEB-24E8-4A20-9684-8D16F4ABC0CB}"/>
                </a:ext>
              </a:extLst>
            </p:cNvPr>
            <p:cNvSpPr/>
            <p:nvPr/>
          </p:nvSpPr>
          <p:spPr>
            <a:xfrm>
              <a:off x="8588355" y="24555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2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77C71AFF-4FFD-44D5-9C24-79C019FD7DAC}"/>
              </a:ext>
            </a:extLst>
          </p:cNvPr>
          <p:cNvGrpSpPr/>
          <p:nvPr/>
        </p:nvGrpSpPr>
        <p:grpSpPr>
          <a:xfrm>
            <a:off x="7289800" y="2946400"/>
            <a:ext cx="314766" cy="315187"/>
            <a:chOff x="7289800" y="2946400"/>
            <a:chExt cx="314766" cy="315187"/>
          </a:xfrm>
        </p:grpSpPr>
        <p:sp>
          <p:nvSpPr>
            <p:cNvPr id="75" name="Free-form: Shape 74">
              <a:extLst>
                <a:ext uri="{FF2B5EF4-FFF2-40B4-BE49-F238E27FC236}">
                  <a16:creationId xmlns:a16="http://schemas.microsoft.com/office/drawing/2014/main" id="{E1722050-F25E-40C0-8926-C9C7555BB0D5}"/>
                </a:ext>
              </a:extLst>
            </p:cNvPr>
            <p:cNvSpPr/>
            <p:nvPr/>
          </p:nvSpPr>
          <p:spPr>
            <a:xfrm>
              <a:off x="7289800" y="29464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9"/>
                  </a:lnTo>
                  <a:lnTo>
                    <a:pt x="31282" y="63232"/>
                  </a:lnTo>
                  <a:lnTo>
                    <a:pt x="35897" y="57344"/>
                  </a:lnTo>
                  <a:lnTo>
                    <a:pt x="40879" y="51603"/>
                  </a:lnTo>
                  <a:lnTo>
                    <a:pt x="46030" y="46154"/>
                  </a:lnTo>
                  <a:lnTo>
                    <a:pt x="51476" y="40900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3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3"/>
                  </a:lnTo>
                  <a:lnTo>
                    <a:pt x="141291" y="831"/>
                  </a:lnTo>
                  <a:lnTo>
                    <a:pt x="149227" y="172"/>
                  </a:lnTo>
                  <a:lnTo>
                    <a:pt x="157358" y="0"/>
                  </a:lnTo>
                  <a:lnTo>
                    <a:pt x="165466" y="172"/>
                  </a:lnTo>
                  <a:lnTo>
                    <a:pt x="173402" y="831"/>
                  </a:lnTo>
                  <a:lnTo>
                    <a:pt x="181338" y="1833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3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0"/>
                  </a:lnTo>
                  <a:lnTo>
                    <a:pt x="268661" y="46154"/>
                  </a:lnTo>
                  <a:lnTo>
                    <a:pt x="273814" y="51603"/>
                  </a:lnTo>
                  <a:lnTo>
                    <a:pt x="278795" y="57344"/>
                  </a:lnTo>
                  <a:lnTo>
                    <a:pt x="283508" y="63232"/>
                  </a:lnTo>
                  <a:lnTo>
                    <a:pt x="287855" y="69439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4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3"/>
                  </a:lnTo>
                  <a:lnTo>
                    <a:pt x="263215" y="274163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8"/>
                  </a:lnTo>
                  <a:lnTo>
                    <a:pt x="232373" y="296055"/>
                  </a:lnTo>
                  <a:lnTo>
                    <a:pt x="225561" y="299549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7" y="314892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6" y="299549"/>
                  </a:lnTo>
                  <a:lnTo>
                    <a:pt x="82317" y="296055"/>
                  </a:lnTo>
                  <a:lnTo>
                    <a:pt x="75747" y="292268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3"/>
                  </a:lnTo>
                  <a:lnTo>
                    <a:pt x="46030" y="268983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4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-form: Shape 75">
              <a:extLst>
                <a:ext uri="{FF2B5EF4-FFF2-40B4-BE49-F238E27FC236}">
                  <a16:creationId xmlns:a16="http://schemas.microsoft.com/office/drawing/2014/main" id="{E75CF480-C5F4-407B-B324-5A88CC063A50}"/>
                </a:ext>
              </a:extLst>
            </p:cNvPr>
            <p:cNvSpPr/>
            <p:nvPr/>
          </p:nvSpPr>
          <p:spPr>
            <a:xfrm>
              <a:off x="7289800" y="29464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7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7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1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4"/>
                  </a:lnTo>
                  <a:lnTo>
                    <a:pt x="291811" y="75742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8"/>
                  </a:lnTo>
                  <a:lnTo>
                    <a:pt x="273741" y="51553"/>
                  </a:lnTo>
                  <a:lnTo>
                    <a:pt x="268613" y="46178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5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5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8"/>
                  </a:lnTo>
                  <a:lnTo>
                    <a:pt x="40780" y="51553"/>
                  </a:lnTo>
                  <a:lnTo>
                    <a:pt x="35896" y="57418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2"/>
                  </a:lnTo>
                  <a:lnTo>
                    <a:pt x="19047" y="82584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1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ree-form: Shape 76">
              <a:extLst>
                <a:ext uri="{FF2B5EF4-FFF2-40B4-BE49-F238E27FC236}">
                  <a16:creationId xmlns:a16="http://schemas.microsoft.com/office/drawing/2014/main" id="{F3F64950-89CE-4FE3-A0C4-590FC198F854}"/>
                </a:ext>
              </a:extLst>
            </p:cNvPr>
            <p:cNvSpPr/>
            <p:nvPr/>
          </p:nvSpPr>
          <p:spPr>
            <a:xfrm>
              <a:off x="7348162" y="31577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2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2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9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5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-form: Shape 77">
              <a:extLst>
                <a:ext uri="{FF2B5EF4-FFF2-40B4-BE49-F238E27FC236}">
                  <a16:creationId xmlns:a16="http://schemas.microsoft.com/office/drawing/2014/main" id="{58474E27-4A12-41D8-9349-1CAACD9A49DE}"/>
                </a:ext>
              </a:extLst>
            </p:cNvPr>
            <p:cNvSpPr/>
            <p:nvPr/>
          </p:nvSpPr>
          <p:spPr>
            <a:xfrm>
              <a:off x="7383473" y="30494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8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8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4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4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Free-form: Shape 78">
              <a:extLst>
                <a:ext uri="{FF2B5EF4-FFF2-40B4-BE49-F238E27FC236}">
                  <a16:creationId xmlns:a16="http://schemas.microsoft.com/office/drawing/2014/main" id="{B24B43CB-BCC8-49EE-8908-7D4CB3759FA2}"/>
                </a:ext>
              </a:extLst>
            </p:cNvPr>
            <p:cNvSpPr/>
            <p:nvPr/>
          </p:nvSpPr>
          <p:spPr>
            <a:xfrm>
              <a:off x="7383571" y="30495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2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4"/>
                  </a:lnTo>
                  <a:lnTo>
                    <a:pt x="1710" y="3421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Free-form: Shape 79">
              <a:extLst>
                <a:ext uri="{FF2B5EF4-FFF2-40B4-BE49-F238E27FC236}">
                  <a16:creationId xmlns:a16="http://schemas.microsoft.com/office/drawing/2014/main" id="{FFBB90F8-9267-496C-B0A9-8ED16D9C2BC1}"/>
                </a:ext>
              </a:extLst>
            </p:cNvPr>
            <p:cNvSpPr/>
            <p:nvPr/>
          </p:nvSpPr>
          <p:spPr>
            <a:xfrm>
              <a:off x="7498733" y="30494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8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8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4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4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Free-form: Shape 80">
              <a:extLst>
                <a:ext uri="{FF2B5EF4-FFF2-40B4-BE49-F238E27FC236}">
                  <a16:creationId xmlns:a16="http://schemas.microsoft.com/office/drawing/2014/main" id="{15AEBD44-E9D0-40EB-8F70-FA3381E22855}"/>
                </a:ext>
              </a:extLst>
            </p:cNvPr>
            <p:cNvSpPr/>
            <p:nvPr/>
          </p:nvSpPr>
          <p:spPr>
            <a:xfrm>
              <a:off x="7498831" y="30495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2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2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1"/>
                  </a:lnTo>
                  <a:lnTo>
                    <a:pt x="9280" y="1954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4"/>
                  </a:lnTo>
                  <a:lnTo>
                    <a:pt x="1710" y="3421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-form: Shape 81">
              <a:extLst>
                <a:ext uri="{FF2B5EF4-FFF2-40B4-BE49-F238E27FC236}">
                  <a16:creationId xmlns:a16="http://schemas.microsoft.com/office/drawing/2014/main" id="{4EF1CBC7-414C-4022-8FB7-CF91144DDAC3}"/>
                </a:ext>
              </a:extLst>
            </p:cNvPr>
            <p:cNvSpPr/>
            <p:nvPr/>
          </p:nvSpPr>
          <p:spPr>
            <a:xfrm>
              <a:off x="7419955" y="31159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2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59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59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2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A29820F-613D-4899-90A0-BD3F31700F2E}"/>
              </a:ext>
            </a:extLst>
          </p:cNvPr>
          <p:cNvGrpSpPr/>
          <p:nvPr/>
        </p:nvGrpSpPr>
        <p:grpSpPr>
          <a:xfrm>
            <a:off x="1803400" y="5969000"/>
            <a:ext cx="314766" cy="315187"/>
            <a:chOff x="1803400" y="5969000"/>
            <a:chExt cx="314766" cy="315187"/>
          </a:xfrm>
        </p:grpSpPr>
        <p:sp>
          <p:nvSpPr>
            <p:cNvPr id="84" name="Free-form: Shape 83">
              <a:extLst>
                <a:ext uri="{FF2B5EF4-FFF2-40B4-BE49-F238E27FC236}">
                  <a16:creationId xmlns:a16="http://schemas.microsoft.com/office/drawing/2014/main" id="{5D0EB568-EA49-4425-BA63-C40538637392}"/>
                </a:ext>
              </a:extLst>
            </p:cNvPr>
            <p:cNvSpPr/>
            <p:nvPr/>
          </p:nvSpPr>
          <p:spPr>
            <a:xfrm>
              <a:off x="1803400" y="59690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4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8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8" y="69438"/>
                  </a:lnTo>
                  <a:lnTo>
                    <a:pt x="31281" y="63232"/>
                  </a:lnTo>
                  <a:lnTo>
                    <a:pt x="35897" y="57345"/>
                  </a:lnTo>
                  <a:lnTo>
                    <a:pt x="40879" y="51603"/>
                  </a:lnTo>
                  <a:lnTo>
                    <a:pt x="46030" y="46155"/>
                  </a:lnTo>
                  <a:lnTo>
                    <a:pt x="51476" y="40901"/>
                  </a:lnTo>
                  <a:lnTo>
                    <a:pt x="57215" y="36015"/>
                  </a:lnTo>
                  <a:lnTo>
                    <a:pt x="63197" y="31299"/>
                  </a:lnTo>
                  <a:lnTo>
                    <a:pt x="69399" y="26852"/>
                  </a:lnTo>
                  <a:lnTo>
                    <a:pt x="75748" y="22796"/>
                  </a:lnTo>
                  <a:lnTo>
                    <a:pt x="82317" y="19008"/>
                  </a:lnTo>
                  <a:lnTo>
                    <a:pt x="89155" y="15490"/>
                  </a:lnTo>
                  <a:lnTo>
                    <a:pt x="96065" y="12364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3" y="4985"/>
                  </a:lnTo>
                  <a:lnTo>
                    <a:pt x="125588" y="3226"/>
                  </a:lnTo>
                  <a:lnTo>
                    <a:pt x="133354" y="1832"/>
                  </a:lnTo>
                  <a:lnTo>
                    <a:pt x="141290" y="831"/>
                  </a:lnTo>
                  <a:lnTo>
                    <a:pt x="149226" y="171"/>
                  </a:lnTo>
                  <a:lnTo>
                    <a:pt x="157358" y="0"/>
                  </a:lnTo>
                  <a:lnTo>
                    <a:pt x="165466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6"/>
                  </a:lnTo>
                  <a:lnTo>
                    <a:pt x="196674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4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4" y="31299"/>
                  </a:lnTo>
                  <a:lnTo>
                    <a:pt x="257477" y="36015"/>
                  </a:lnTo>
                  <a:lnTo>
                    <a:pt x="263215" y="40901"/>
                  </a:lnTo>
                  <a:lnTo>
                    <a:pt x="268661" y="46155"/>
                  </a:lnTo>
                  <a:lnTo>
                    <a:pt x="273815" y="51603"/>
                  </a:lnTo>
                  <a:lnTo>
                    <a:pt x="278795" y="57345"/>
                  </a:lnTo>
                  <a:lnTo>
                    <a:pt x="283508" y="63232"/>
                  </a:lnTo>
                  <a:lnTo>
                    <a:pt x="287855" y="69438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3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7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7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3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5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5" y="263437"/>
                  </a:lnTo>
                  <a:lnTo>
                    <a:pt x="268661" y="268984"/>
                  </a:lnTo>
                  <a:lnTo>
                    <a:pt x="263215" y="274162"/>
                  </a:lnTo>
                  <a:lnTo>
                    <a:pt x="257477" y="279147"/>
                  </a:lnTo>
                  <a:lnTo>
                    <a:pt x="251494" y="283765"/>
                  </a:lnTo>
                  <a:lnTo>
                    <a:pt x="245391" y="288187"/>
                  </a:lnTo>
                  <a:lnTo>
                    <a:pt x="238943" y="292267"/>
                  </a:lnTo>
                  <a:lnTo>
                    <a:pt x="232373" y="296055"/>
                  </a:lnTo>
                  <a:lnTo>
                    <a:pt x="225561" y="299548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4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6" y="314892"/>
                  </a:lnTo>
                  <a:lnTo>
                    <a:pt x="141290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3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5" y="299548"/>
                  </a:lnTo>
                  <a:lnTo>
                    <a:pt x="82317" y="296055"/>
                  </a:lnTo>
                  <a:lnTo>
                    <a:pt x="75748" y="292267"/>
                  </a:lnTo>
                  <a:lnTo>
                    <a:pt x="69399" y="288187"/>
                  </a:lnTo>
                  <a:lnTo>
                    <a:pt x="63197" y="283765"/>
                  </a:lnTo>
                  <a:lnTo>
                    <a:pt x="57215" y="279147"/>
                  </a:lnTo>
                  <a:lnTo>
                    <a:pt x="51476" y="274162"/>
                  </a:lnTo>
                  <a:lnTo>
                    <a:pt x="46030" y="268984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1" y="251807"/>
                  </a:lnTo>
                  <a:lnTo>
                    <a:pt x="26838" y="245625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8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4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-form: Shape 84">
              <a:extLst>
                <a:ext uri="{FF2B5EF4-FFF2-40B4-BE49-F238E27FC236}">
                  <a16:creationId xmlns:a16="http://schemas.microsoft.com/office/drawing/2014/main" id="{BDD60A71-90AF-46EA-A01E-B9F7106E344A}"/>
                </a:ext>
              </a:extLst>
            </p:cNvPr>
            <p:cNvSpPr/>
            <p:nvPr/>
          </p:nvSpPr>
          <p:spPr>
            <a:xfrm>
              <a:off x="1803400" y="59690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4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3" y="269008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3" y="314941"/>
                  </a:lnTo>
                  <a:lnTo>
                    <a:pt x="173377" y="314208"/>
                  </a:lnTo>
                  <a:lnTo>
                    <a:pt x="181436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5" y="299549"/>
                  </a:lnTo>
                  <a:lnTo>
                    <a:pt x="232472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19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8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9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1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1" y="196930"/>
                  </a:lnTo>
                  <a:lnTo>
                    <a:pt x="311591" y="189356"/>
                  </a:lnTo>
                  <a:lnTo>
                    <a:pt x="313056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6" y="133649"/>
                  </a:lnTo>
                  <a:lnTo>
                    <a:pt x="311591" y="125830"/>
                  </a:lnTo>
                  <a:lnTo>
                    <a:pt x="309881" y="118256"/>
                  </a:lnTo>
                  <a:lnTo>
                    <a:pt x="307684" y="110682"/>
                  </a:lnTo>
                  <a:lnTo>
                    <a:pt x="305242" y="103351"/>
                  </a:lnTo>
                  <a:lnTo>
                    <a:pt x="302311" y="96266"/>
                  </a:lnTo>
                  <a:lnTo>
                    <a:pt x="299137" y="89181"/>
                  </a:lnTo>
                  <a:lnTo>
                    <a:pt x="295718" y="82583"/>
                  </a:lnTo>
                  <a:lnTo>
                    <a:pt x="291811" y="75743"/>
                  </a:lnTo>
                  <a:lnTo>
                    <a:pt x="287904" y="69390"/>
                  </a:lnTo>
                  <a:lnTo>
                    <a:pt x="283509" y="63281"/>
                  </a:lnTo>
                  <a:lnTo>
                    <a:pt x="278869" y="57417"/>
                  </a:lnTo>
                  <a:lnTo>
                    <a:pt x="273741" y="51553"/>
                  </a:lnTo>
                  <a:lnTo>
                    <a:pt x="268613" y="46179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19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2" y="19058"/>
                  </a:lnTo>
                  <a:lnTo>
                    <a:pt x="225635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6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6" y="1955"/>
                  </a:lnTo>
                  <a:lnTo>
                    <a:pt x="173377" y="733"/>
                  </a:lnTo>
                  <a:lnTo>
                    <a:pt x="165563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6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3" y="46179"/>
                  </a:lnTo>
                  <a:lnTo>
                    <a:pt x="40780" y="51553"/>
                  </a:lnTo>
                  <a:lnTo>
                    <a:pt x="35896" y="57417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3"/>
                  </a:lnTo>
                  <a:lnTo>
                    <a:pt x="19047" y="82583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2"/>
                  </a:lnTo>
                  <a:lnTo>
                    <a:pt x="4884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-form: Shape 85">
              <a:extLst>
                <a:ext uri="{FF2B5EF4-FFF2-40B4-BE49-F238E27FC236}">
                  <a16:creationId xmlns:a16="http://schemas.microsoft.com/office/drawing/2014/main" id="{7E2E2DCF-5917-4491-B97C-FE7F4C095B1C}"/>
                </a:ext>
              </a:extLst>
            </p:cNvPr>
            <p:cNvSpPr/>
            <p:nvPr/>
          </p:nvSpPr>
          <p:spPr>
            <a:xfrm>
              <a:off x="1861762" y="61803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6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80" y="0"/>
                  </a:lnTo>
                  <a:lnTo>
                    <a:pt x="179238" y="3421"/>
                  </a:lnTo>
                  <a:lnTo>
                    <a:pt x="176307" y="6841"/>
                  </a:lnTo>
                  <a:lnTo>
                    <a:pt x="173133" y="10018"/>
                  </a:lnTo>
                  <a:lnTo>
                    <a:pt x="169470" y="13439"/>
                  </a:lnTo>
                  <a:lnTo>
                    <a:pt x="165563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7" y="42025"/>
                  </a:lnTo>
                  <a:lnTo>
                    <a:pt x="80828" y="41536"/>
                  </a:lnTo>
                  <a:lnTo>
                    <a:pt x="74234" y="40803"/>
                  </a:lnTo>
                  <a:lnTo>
                    <a:pt x="68130" y="39581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50" y="26632"/>
                  </a:lnTo>
                  <a:lnTo>
                    <a:pt x="32477" y="22478"/>
                  </a:lnTo>
                  <a:lnTo>
                    <a:pt x="26861" y="17592"/>
                  </a:lnTo>
                  <a:lnTo>
                    <a:pt x="21733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6" y="5376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Free-form: Shape 86">
              <a:extLst>
                <a:ext uri="{FF2B5EF4-FFF2-40B4-BE49-F238E27FC236}">
                  <a16:creationId xmlns:a16="http://schemas.microsoft.com/office/drawing/2014/main" id="{298E5701-5141-48B1-B295-E49FFDC08638}"/>
                </a:ext>
              </a:extLst>
            </p:cNvPr>
            <p:cNvSpPr/>
            <p:nvPr/>
          </p:nvSpPr>
          <p:spPr>
            <a:xfrm>
              <a:off x="1897073" y="60720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9" y="3518"/>
                  </a:lnTo>
                  <a:lnTo>
                    <a:pt x="2661" y="2051"/>
                  </a:lnTo>
                  <a:lnTo>
                    <a:pt x="3687" y="929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9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5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9" y="20693"/>
                  </a:lnTo>
                  <a:lnTo>
                    <a:pt x="1000" y="18935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Free-form: Shape 87">
              <a:extLst>
                <a:ext uri="{FF2B5EF4-FFF2-40B4-BE49-F238E27FC236}">
                  <a16:creationId xmlns:a16="http://schemas.microsoft.com/office/drawing/2014/main" id="{2E34B127-F40F-46E6-8AA9-7C775DF78637}"/>
                </a:ext>
              </a:extLst>
            </p:cNvPr>
            <p:cNvSpPr/>
            <p:nvPr/>
          </p:nvSpPr>
          <p:spPr>
            <a:xfrm>
              <a:off x="1897171" y="60721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09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639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2" y="23212"/>
                  </a:lnTo>
                  <a:lnTo>
                    <a:pt x="9279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3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0"/>
                  </a:lnTo>
                  <a:lnTo>
                    <a:pt x="9279" y="1955"/>
                  </a:lnTo>
                  <a:lnTo>
                    <a:pt x="8302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39" y="244"/>
                  </a:lnTo>
                  <a:lnTo>
                    <a:pt x="3663" y="977"/>
                  </a:lnTo>
                  <a:lnTo>
                    <a:pt x="2686" y="1955"/>
                  </a:lnTo>
                  <a:lnTo>
                    <a:pt x="1709" y="3420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Free-form: Shape 88">
              <a:extLst>
                <a:ext uri="{FF2B5EF4-FFF2-40B4-BE49-F238E27FC236}">
                  <a16:creationId xmlns:a16="http://schemas.microsoft.com/office/drawing/2014/main" id="{A9302243-4106-4151-ABE7-317A22434C84}"/>
                </a:ext>
              </a:extLst>
            </p:cNvPr>
            <p:cNvSpPr/>
            <p:nvPr/>
          </p:nvSpPr>
          <p:spPr>
            <a:xfrm>
              <a:off x="2012333" y="60720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6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6" y="2051"/>
                  </a:lnTo>
                  <a:lnTo>
                    <a:pt x="3712" y="929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1" y="292"/>
                  </a:lnTo>
                  <a:lnTo>
                    <a:pt x="8399" y="929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8" y="7403"/>
                  </a:lnTo>
                  <a:lnTo>
                    <a:pt x="12014" y="9699"/>
                  </a:lnTo>
                  <a:lnTo>
                    <a:pt x="12088" y="12117"/>
                  </a:lnTo>
                  <a:lnTo>
                    <a:pt x="12014" y="14610"/>
                  </a:lnTo>
                  <a:lnTo>
                    <a:pt x="11648" y="16808"/>
                  </a:lnTo>
                  <a:lnTo>
                    <a:pt x="11086" y="18935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1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2" y="23283"/>
                  </a:lnTo>
                  <a:lnTo>
                    <a:pt x="2686" y="22184"/>
                  </a:lnTo>
                  <a:lnTo>
                    <a:pt x="1758" y="20693"/>
                  </a:lnTo>
                  <a:lnTo>
                    <a:pt x="1025" y="18935"/>
                  </a:lnTo>
                  <a:lnTo>
                    <a:pt x="464" y="16808"/>
                  </a:lnTo>
                  <a:lnTo>
                    <a:pt x="96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Free-form: Shape 89">
              <a:extLst>
                <a:ext uri="{FF2B5EF4-FFF2-40B4-BE49-F238E27FC236}">
                  <a16:creationId xmlns:a16="http://schemas.microsoft.com/office/drawing/2014/main" id="{C9189D93-A8BF-45DA-A00F-2A236CF86CC6}"/>
                </a:ext>
              </a:extLst>
            </p:cNvPr>
            <p:cNvSpPr/>
            <p:nvPr/>
          </p:nvSpPr>
          <p:spPr>
            <a:xfrm>
              <a:off x="2012430" y="60721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3"/>
                  </a:moveTo>
                  <a:lnTo>
                    <a:pt x="0" y="14660"/>
                  </a:lnTo>
                  <a:lnTo>
                    <a:pt x="489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884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7" y="20525"/>
                  </a:lnTo>
                  <a:lnTo>
                    <a:pt x="10990" y="18814"/>
                  </a:lnTo>
                  <a:lnTo>
                    <a:pt x="11478" y="16859"/>
                  </a:lnTo>
                  <a:lnTo>
                    <a:pt x="11966" y="14660"/>
                  </a:lnTo>
                  <a:lnTo>
                    <a:pt x="11966" y="11973"/>
                  </a:lnTo>
                  <a:lnTo>
                    <a:pt x="11966" y="9529"/>
                  </a:lnTo>
                  <a:lnTo>
                    <a:pt x="11478" y="7330"/>
                  </a:lnTo>
                  <a:lnTo>
                    <a:pt x="10990" y="5375"/>
                  </a:lnTo>
                  <a:lnTo>
                    <a:pt x="10257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5"/>
                  </a:lnTo>
                  <a:lnTo>
                    <a:pt x="1710" y="3420"/>
                  </a:lnTo>
                  <a:lnTo>
                    <a:pt x="977" y="5375"/>
                  </a:lnTo>
                  <a:lnTo>
                    <a:pt x="489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Free-form: Shape 90">
              <a:extLst>
                <a:ext uri="{FF2B5EF4-FFF2-40B4-BE49-F238E27FC236}">
                  <a16:creationId xmlns:a16="http://schemas.microsoft.com/office/drawing/2014/main" id="{42BB1BCB-D64F-4AAE-8DCC-23FE4BBD17BC}"/>
                </a:ext>
              </a:extLst>
            </p:cNvPr>
            <p:cNvSpPr/>
            <p:nvPr/>
          </p:nvSpPr>
          <p:spPr>
            <a:xfrm>
              <a:off x="1933555" y="61385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1" y="4397"/>
                  </a:lnTo>
                  <a:lnTo>
                    <a:pt x="47128" y="6351"/>
                  </a:lnTo>
                  <a:lnTo>
                    <a:pt x="46396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60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7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60"/>
                  </a:lnTo>
                  <a:lnTo>
                    <a:pt x="4395" y="11238"/>
                  </a:lnTo>
                  <a:lnTo>
                    <a:pt x="3174" y="9772"/>
                  </a:lnTo>
                  <a:lnTo>
                    <a:pt x="1953" y="8062"/>
                  </a:lnTo>
                  <a:lnTo>
                    <a:pt x="977" y="6351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44DE10D2-D248-45FA-96D1-FEA7AC098605}"/>
              </a:ext>
            </a:extLst>
          </p:cNvPr>
          <p:cNvGrpSpPr/>
          <p:nvPr/>
        </p:nvGrpSpPr>
        <p:grpSpPr>
          <a:xfrm>
            <a:off x="2438400" y="6273800"/>
            <a:ext cx="314766" cy="315186"/>
            <a:chOff x="2438400" y="6273800"/>
            <a:chExt cx="314766" cy="315186"/>
          </a:xfrm>
        </p:grpSpPr>
        <p:sp>
          <p:nvSpPr>
            <p:cNvPr id="93" name="Free-form: Shape 92">
              <a:extLst>
                <a:ext uri="{FF2B5EF4-FFF2-40B4-BE49-F238E27FC236}">
                  <a16:creationId xmlns:a16="http://schemas.microsoft.com/office/drawing/2014/main" id="{47F12242-21BC-4A25-9BE3-530D5FB0E300}"/>
                </a:ext>
              </a:extLst>
            </p:cNvPr>
            <p:cNvSpPr/>
            <p:nvPr/>
          </p:nvSpPr>
          <p:spPr>
            <a:xfrm>
              <a:off x="2438400" y="62738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4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8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8" y="69438"/>
                  </a:lnTo>
                  <a:lnTo>
                    <a:pt x="31281" y="63232"/>
                  </a:lnTo>
                  <a:lnTo>
                    <a:pt x="35897" y="57345"/>
                  </a:lnTo>
                  <a:lnTo>
                    <a:pt x="40879" y="51603"/>
                  </a:lnTo>
                  <a:lnTo>
                    <a:pt x="46030" y="46155"/>
                  </a:lnTo>
                  <a:lnTo>
                    <a:pt x="51476" y="40901"/>
                  </a:lnTo>
                  <a:lnTo>
                    <a:pt x="57215" y="36015"/>
                  </a:lnTo>
                  <a:lnTo>
                    <a:pt x="63197" y="31299"/>
                  </a:lnTo>
                  <a:lnTo>
                    <a:pt x="69399" y="26852"/>
                  </a:lnTo>
                  <a:lnTo>
                    <a:pt x="75748" y="22796"/>
                  </a:lnTo>
                  <a:lnTo>
                    <a:pt x="82317" y="19008"/>
                  </a:lnTo>
                  <a:lnTo>
                    <a:pt x="89155" y="15490"/>
                  </a:lnTo>
                  <a:lnTo>
                    <a:pt x="96065" y="12364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3" y="4985"/>
                  </a:lnTo>
                  <a:lnTo>
                    <a:pt x="125588" y="3226"/>
                  </a:lnTo>
                  <a:lnTo>
                    <a:pt x="133354" y="1832"/>
                  </a:lnTo>
                  <a:lnTo>
                    <a:pt x="141290" y="831"/>
                  </a:lnTo>
                  <a:lnTo>
                    <a:pt x="149226" y="171"/>
                  </a:lnTo>
                  <a:lnTo>
                    <a:pt x="157358" y="0"/>
                  </a:lnTo>
                  <a:lnTo>
                    <a:pt x="165466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6"/>
                  </a:lnTo>
                  <a:lnTo>
                    <a:pt x="196674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4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4" y="31299"/>
                  </a:lnTo>
                  <a:lnTo>
                    <a:pt x="257477" y="36015"/>
                  </a:lnTo>
                  <a:lnTo>
                    <a:pt x="263215" y="40901"/>
                  </a:lnTo>
                  <a:lnTo>
                    <a:pt x="268661" y="46155"/>
                  </a:lnTo>
                  <a:lnTo>
                    <a:pt x="273815" y="51603"/>
                  </a:lnTo>
                  <a:lnTo>
                    <a:pt x="278795" y="57345"/>
                  </a:lnTo>
                  <a:lnTo>
                    <a:pt x="283508" y="63232"/>
                  </a:lnTo>
                  <a:lnTo>
                    <a:pt x="287855" y="69438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3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7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7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3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1"/>
                  </a:lnTo>
                  <a:lnTo>
                    <a:pt x="291908" y="239249"/>
                  </a:lnTo>
                  <a:lnTo>
                    <a:pt x="287855" y="245625"/>
                  </a:lnTo>
                  <a:lnTo>
                    <a:pt x="283508" y="251806"/>
                  </a:lnTo>
                  <a:lnTo>
                    <a:pt x="278795" y="257720"/>
                  </a:lnTo>
                  <a:lnTo>
                    <a:pt x="273815" y="263437"/>
                  </a:lnTo>
                  <a:lnTo>
                    <a:pt x="268661" y="268984"/>
                  </a:lnTo>
                  <a:lnTo>
                    <a:pt x="263215" y="274162"/>
                  </a:lnTo>
                  <a:lnTo>
                    <a:pt x="257477" y="279147"/>
                  </a:lnTo>
                  <a:lnTo>
                    <a:pt x="251494" y="283765"/>
                  </a:lnTo>
                  <a:lnTo>
                    <a:pt x="245391" y="288187"/>
                  </a:lnTo>
                  <a:lnTo>
                    <a:pt x="238943" y="292267"/>
                  </a:lnTo>
                  <a:lnTo>
                    <a:pt x="232373" y="296055"/>
                  </a:lnTo>
                  <a:lnTo>
                    <a:pt x="225561" y="299548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4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6" y="314892"/>
                  </a:lnTo>
                  <a:lnTo>
                    <a:pt x="141290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3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5" y="299548"/>
                  </a:lnTo>
                  <a:lnTo>
                    <a:pt x="82317" y="296055"/>
                  </a:lnTo>
                  <a:lnTo>
                    <a:pt x="75748" y="292267"/>
                  </a:lnTo>
                  <a:lnTo>
                    <a:pt x="69399" y="288187"/>
                  </a:lnTo>
                  <a:lnTo>
                    <a:pt x="63197" y="283765"/>
                  </a:lnTo>
                  <a:lnTo>
                    <a:pt x="57215" y="279147"/>
                  </a:lnTo>
                  <a:lnTo>
                    <a:pt x="51476" y="274162"/>
                  </a:lnTo>
                  <a:lnTo>
                    <a:pt x="46030" y="268984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1" y="251806"/>
                  </a:lnTo>
                  <a:lnTo>
                    <a:pt x="26838" y="245625"/>
                  </a:lnTo>
                  <a:lnTo>
                    <a:pt x="22784" y="239249"/>
                  </a:lnTo>
                  <a:lnTo>
                    <a:pt x="18998" y="232601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8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4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Free-form: Shape 93">
              <a:extLst>
                <a:ext uri="{FF2B5EF4-FFF2-40B4-BE49-F238E27FC236}">
                  <a16:creationId xmlns:a16="http://schemas.microsoft.com/office/drawing/2014/main" id="{EFFD20F7-906E-4147-8945-A9758FD32956}"/>
                </a:ext>
              </a:extLst>
            </p:cNvPr>
            <p:cNvSpPr/>
            <p:nvPr/>
          </p:nvSpPr>
          <p:spPr>
            <a:xfrm>
              <a:off x="2438400" y="6273800"/>
              <a:ext cx="314766" cy="315186"/>
            </a:xfrm>
            <a:custGeom>
              <a:avLst/>
              <a:gdLst/>
              <a:ahLst/>
              <a:cxnLst/>
              <a:rect l="0" t="0" r="0" b="0"/>
              <a:pathLst>
                <a:path w="314766" h="315186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4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3" y="269008"/>
                  </a:lnTo>
                  <a:lnTo>
                    <a:pt x="51525" y="274138"/>
                  </a:lnTo>
                  <a:lnTo>
                    <a:pt x="57141" y="279270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1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9"/>
                  </a:lnTo>
                  <a:lnTo>
                    <a:pt x="149202" y="314941"/>
                  </a:lnTo>
                  <a:lnTo>
                    <a:pt x="157261" y="315185"/>
                  </a:lnTo>
                  <a:lnTo>
                    <a:pt x="165563" y="314941"/>
                  </a:lnTo>
                  <a:lnTo>
                    <a:pt x="173377" y="314209"/>
                  </a:lnTo>
                  <a:lnTo>
                    <a:pt x="181436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1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5" y="299549"/>
                  </a:lnTo>
                  <a:lnTo>
                    <a:pt x="232472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19" y="283667"/>
                  </a:lnTo>
                  <a:lnTo>
                    <a:pt x="257380" y="279270"/>
                  </a:lnTo>
                  <a:lnTo>
                    <a:pt x="263241" y="274138"/>
                  </a:lnTo>
                  <a:lnTo>
                    <a:pt x="268613" y="269008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9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1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1" y="196930"/>
                  </a:lnTo>
                  <a:lnTo>
                    <a:pt x="311591" y="189356"/>
                  </a:lnTo>
                  <a:lnTo>
                    <a:pt x="313056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6" y="133649"/>
                  </a:lnTo>
                  <a:lnTo>
                    <a:pt x="311591" y="125830"/>
                  </a:lnTo>
                  <a:lnTo>
                    <a:pt x="309881" y="118256"/>
                  </a:lnTo>
                  <a:lnTo>
                    <a:pt x="307684" y="110682"/>
                  </a:lnTo>
                  <a:lnTo>
                    <a:pt x="305242" y="103351"/>
                  </a:lnTo>
                  <a:lnTo>
                    <a:pt x="302311" y="96266"/>
                  </a:lnTo>
                  <a:lnTo>
                    <a:pt x="299137" y="89181"/>
                  </a:lnTo>
                  <a:lnTo>
                    <a:pt x="295718" y="82583"/>
                  </a:lnTo>
                  <a:lnTo>
                    <a:pt x="291811" y="75743"/>
                  </a:lnTo>
                  <a:lnTo>
                    <a:pt x="287904" y="69390"/>
                  </a:lnTo>
                  <a:lnTo>
                    <a:pt x="283509" y="63281"/>
                  </a:lnTo>
                  <a:lnTo>
                    <a:pt x="278869" y="57417"/>
                  </a:lnTo>
                  <a:lnTo>
                    <a:pt x="273741" y="51553"/>
                  </a:lnTo>
                  <a:lnTo>
                    <a:pt x="268613" y="46179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19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2" y="19058"/>
                  </a:lnTo>
                  <a:lnTo>
                    <a:pt x="225635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6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6" y="1955"/>
                  </a:lnTo>
                  <a:lnTo>
                    <a:pt x="173377" y="733"/>
                  </a:lnTo>
                  <a:lnTo>
                    <a:pt x="165563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6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3" y="46179"/>
                  </a:lnTo>
                  <a:lnTo>
                    <a:pt x="40780" y="51553"/>
                  </a:lnTo>
                  <a:lnTo>
                    <a:pt x="35896" y="57417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3"/>
                  </a:lnTo>
                  <a:lnTo>
                    <a:pt x="19047" y="82583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2"/>
                  </a:lnTo>
                  <a:lnTo>
                    <a:pt x="4884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Free-form: Shape 94">
              <a:extLst>
                <a:ext uri="{FF2B5EF4-FFF2-40B4-BE49-F238E27FC236}">
                  <a16:creationId xmlns:a16="http://schemas.microsoft.com/office/drawing/2014/main" id="{7C80D392-1F27-4202-A3A7-0C83ABE1AC02}"/>
                </a:ext>
              </a:extLst>
            </p:cNvPr>
            <p:cNvSpPr/>
            <p:nvPr/>
          </p:nvSpPr>
          <p:spPr>
            <a:xfrm>
              <a:off x="2496762" y="6485147"/>
              <a:ext cx="193890" cy="42025"/>
            </a:xfrm>
            <a:custGeom>
              <a:avLst/>
              <a:gdLst/>
              <a:ahLst/>
              <a:cxnLst/>
              <a:rect l="0" t="0" r="0" b="0"/>
              <a:pathLst>
                <a:path w="193890" h="42025">
                  <a:moveTo>
                    <a:pt x="193889" y="12216"/>
                  </a:moveTo>
                  <a:lnTo>
                    <a:pt x="190959" y="8795"/>
                  </a:lnTo>
                  <a:lnTo>
                    <a:pt x="188273" y="5375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7"/>
                  </a:lnTo>
                  <a:lnTo>
                    <a:pt x="181680" y="0"/>
                  </a:lnTo>
                  <a:lnTo>
                    <a:pt x="179238" y="3421"/>
                  </a:lnTo>
                  <a:lnTo>
                    <a:pt x="176307" y="6841"/>
                  </a:lnTo>
                  <a:lnTo>
                    <a:pt x="173133" y="10017"/>
                  </a:lnTo>
                  <a:lnTo>
                    <a:pt x="169470" y="13438"/>
                  </a:lnTo>
                  <a:lnTo>
                    <a:pt x="165563" y="16614"/>
                  </a:lnTo>
                  <a:lnTo>
                    <a:pt x="161167" y="19791"/>
                  </a:lnTo>
                  <a:lnTo>
                    <a:pt x="156772" y="22722"/>
                  </a:lnTo>
                  <a:lnTo>
                    <a:pt x="151888" y="25654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4"/>
                  </a:lnTo>
                  <a:lnTo>
                    <a:pt x="130155" y="35183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5"/>
                  </a:lnTo>
                  <a:lnTo>
                    <a:pt x="105980" y="41047"/>
                  </a:lnTo>
                  <a:lnTo>
                    <a:pt x="99630" y="41535"/>
                  </a:lnTo>
                  <a:lnTo>
                    <a:pt x="93281" y="42024"/>
                  </a:lnTo>
                  <a:lnTo>
                    <a:pt x="87177" y="42024"/>
                  </a:lnTo>
                  <a:lnTo>
                    <a:pt x="80828" y="41535"/>
                  </a:lnTo>
                  <a:lnTo>
                    <a:pt x="74234" y="40803"/>
                  </a:lnTo>
                  <a:lnTo>
                    <a:pt x="68130" y="39581"/>
                  </a:lnTo>
                  <a:lnTo>
                    <a:pt x="61781" y="37870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2"/>
                  </a:lnTo>
                  <a:lnTo>
                    <a:pt x="37850" y="26631"/>
                  </a:lnTo>
                  <a:lnTo>
                    <a:pt x="32477" y="22478"/>
                  </a:lnTo>
                  <a:lnTo>
                    <a:pt x="26861" y="17592"/>
                  </a:lnTo>
                  <a:lnTo>
                    <a:pt x="21733" y="12460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7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6" y="5375"/>
                  </a:lnTo>
                  <a:lnTo>
                    <a:pt x="2930" y="8795"/>
                  </a:lnTo>
                  <a:lnTo>
                    <a:pt x="0" y="12216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Free-form: Shape 95">
              <a:extLst>
                <a:ext uri="{FF2B5EF4-FFF2-40B4-BE49-F238E27FC236}">
                  <a16:creationId xmlns:a16="http://schemas.microsoft.com/office/drawing/2014/main" id="{2135A052-7503-4410-9EA6-ABC693E4F953}"/>
                </a:ext>
              </a:extLst>
            </p:cNvPr>
            <p:cNvSpPr/>
            <p:nvPr/>
          </p:nvSpPr>
          <p:spPr>
            <a:xfrm>
              <a:off x="2532073" y="63768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9" y="3518"/>
                  </a:lnTo>
                  <a:lnTo>
                    <a:pt x="2661" y="2051"/>
                  </a:lnTo>
                  <a:lnTo>
                    <a:pt x="3687" y="929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9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5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9" y="20693"/>
                  </a:lnTo>
                  <a:lnTo>
                    <a:pt x="1000" y="18935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-form: Shape 96">
              <a:extLst>
                <a:ext uri="{FF2B5EF4-FFF2-40B4-BE49-F238E27FC236}">
                  <a16:creationId xmlns:a16="http://schemas.microsoft.com/office/drawing/2014/main" id="{0C374C11-47EF-46E2-9613-FEC5401E1CB5}"/>
                </a:ext>
              </a:extLst>
            </p:cNvPr>
            <p:cNvSpPr/>
            <p:nvPr/>
          </p:nvSpPr>
          <p:spPr>
            <a:xfrm>
              <a:off x="2532171" y="63769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09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639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2" y="23212"/>
                  </a:lnTo>
                  <a:lnTo>
                    <a:pt x="9279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3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0"/>
                  </a:lnTo>
                  <a:lnTo>
                    <a:pt x="9279" y="1955"/>
                  </a:lnTo>
                  <a:lnTo>
                    <a:pt x="8302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39" y="244"/>
                  </a:lnTo>
                  <a:lnTo>
                    <a:pt x="3663" y="977"/>
                  </a:lnTo>
                  <a:lnTo>
                    <a:pt x="2686" y="1955"/>
                  </a:lnTo>
                  <a:lnTo>
                    <a:pt x="1709" y="3420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Free-form: Shape 97">
              <a:extLst>
                <a:ext uri="{FF2B5EF4-FFF2-40B4-BE49-F238E27FC236}">
                  <a16:creationId xmlns:a16="http://schemas.microsoft.com/office/drawing/2014/main" id="{45CFEBF6-D9F3-4E62-91B4-3FE083DAA5D0}"/>
                </a:ext>
              </a:extLst>
            </p:cNvPr>
            <p:cNvSpPr/>
            <p:nvPr/>
          </p:nvSpPr>
          <p:spPr>
            <a:xfrm>
              <a:off x="2647333" y="63768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6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6" y="2051"/>
                  </a:lnTo>
                  <a:lnTo>
                    <a:pt x="3712" y="929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1" y="292"/>
                  </a:lnTo>
                  <a:lnTo>
                    <a:pt x="8399" y="929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8" y="7403"/>
                  </a:lnTo>
                  <a:lnTo>
                    <a:pt x="12014" y="9699"/>
                  </a:lnTo>
                  <a:lnTo>
                    <a:pt x="12088" y="12117"/>
                  </a:lnTo>
                  <a:lnTo>
                    <a:pt x="12014" y="14610"/>
                  </a:lnTo>
                  <a:lnTo>
                    <a:pt x="11648" y="16808"/>
                  </a:lnTo>
                  <a:lnTo>
                    <a:pt x="11086" y="18935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1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2" y="23283"/>
                  </a:lnTo>
                  <a:lnTo>
                    <a:pt x="2686" y="22184"/>
                  </a:lnTo>
                  <a:lnTo>
                    <a:pt x="1758" y="20693"/>
                  </a:lnTo>
                  <a:lnTo>
                    <a:pt x="1025" y="18935"/>
                  </a:lnTo>
                  <a:lnTo>
                    <a:pt x="464" y="16808"/>
                  </a:lnTo>
                  <a:lnTo>
                    <a:pt x="96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Free-form: Shape 98">
              <a:extLst>
                <a:ext uri="{FF2B5EF4-FFF2-40B4-BE49-F238E27FC236}">
                  <a16:creationId xmlns:a16="http://schemas.microsoft.com/office/drawing/2014/main" id="{17403496-E059-407A-887C-87C5D10A9ECB}"/>
                </a:ext>
              </a:extLst>
            </p:cNvPr>
            <p:cNvSpPr/>
            <p:nvPr/>
          </p:nvSpPr>
          <p:spPr>
            <a:xfrm>
              <a:off x="2647430" y="63769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3"/>
                  </a:moveTo>
                  <a:lnTo>
                    <a:pt x="0" y="14660"/>
                  </a:lnTo>
                  <a:lnTo>
                    <a:pt x="489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884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7" y="20525"/>
                  </a:lnTo>
                  <a:lnTo>
                    <a:pt x="10990" y="18814"/>
                  </a:lnTo>
                  <a:lnTo>
                    <a:pt x="11478" y="16859"/>
                  </a:lnTo>
                  <a:lnTo>
                    <a:pt x="11966" y="14660"/>
                  </a:lnTo>
                  <a:lnTo>
                    <a:pt x="11966" y="11973"/>
                  </a:lnTo>
                  <a:lnTo>
                    <a:pt x="11966" y="9529"/>
                  </a:lnTo>
                  <a:lnTo>
                    <a:pt x="11478" y="7330"/>
                  </a:lnTo>
                  <a:lnTo>
                    <a:pt x="10990" y="5375"/>
                  </a:lnTo>
                  <a:lnTo>
                    <a:pt x="10257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5"/>
                  </a:lnTo>
                  <a:lnTo>
                    <a:pt x="1710" y="3420"/>
                  </a:lnTo>
                  <a:lnTo>
                    <a:pt x="977" y="5375"/>
                  </a:lnTo>
                  <a:lnTo>
                    <a:pt x="489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Free-form: Shape 99">
              <a:extLst>
                <a:ext uri="{FF2B5EF4-FFF2-40B4-BE49-F238E27FC236}">
                  <a16:creationId xmlns:a16="http://schemas.microsoft.com/office/drawing/2014/main" id="{0948BEDD-A695-4926-B882-1468D72B7102}"/>
                </a:ext>
              </a:extLst>
            </p:cNvPr>
            <p:cNvSpPr/>
            <p:nvPr/>
          </p:nvSpPr>
          <p:spPr>
            <a:xfrm>
              <a:off x="2568555" y="64433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1" y="4397"/>
                  </a:lnTo>
                  <a:lnTo>
                    <a:pt x="47128" y="6351"/>
                  </a:lnTo>
                  <a:lnTo>
                    <a:pt x="46396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60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7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60"/>
                  </a:lnTo>
                  <a:lnTo>
                    <a:pt x="4395" y="11238"/>
                  </a:lnTo>
                  <a:lnTo>
                    <a:pt x="3174" y="9772"/>
                  </a:lnTo>
                  <a:lnTo>
                    <a:pt x="1953" y="8062"/>
                  </a:lnTo>
                  <a:lnTo>
                    <a:pt x="977" y="6351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22A72CB7-E7DF-4112-8A84-944424B00B26}"/>
              </a:ext>
            </a:extLst>
          </p:cNvPr>
          <p:cNvGrpSpPr/>
          <p:nvPr/>
        </p:nvGrpSpPr>
        <p:grpSpPr>
          <a:xfrm>
            <a:off x="3403600" y="6184900"/>
            <a:ext cx="314766" cy="315187"/>
            <a:chOff x="3403600" y="6184900"/>
            <a:chExt cx="314766" cy="315187"/>
          </a:xfrm>
        </p:grpSpPr>
        <p:sp>
          <p:nvSpPr>
            <p:cNvPr id="102" name="Free-form: Shape 101">
              <a:extLst>
                <a:ext uri="{FF2B5EF4-FFF2-40B4-BE49-F238E27FC236}">
                  <a16:creationId xmlns:a16="http://schemas.microsoft.com/office/drawing/2014/main" id="{561CED1C-BDC2-4772-8D60-F84275A97708}"/>
                </a:ext>
              </a:extLst>
            </p:cNvPr>
            <p:cNvSpPr/>
            <p:nvPr/>
          </p:nvSpPr>
          <p:spPr>
            <a:xfrm>
              <a:off x="3403600" y="61849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4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8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8" y="69438"/>
                  </a:lnTo>
                  <a:lnTo>
                    <a:pt x="31281" y="63232"/>
                  </a:lnTo>
                  <a:lnTo>
                    <a:pt x="35897" y="57345"/>
                  </a:lnTo>
                  <a:lnTo>
                    <a:pt x="40879" y="51603"/>
                  </a:lnTo>
                  <a:lnTo>
                    <a:pt x="46030" y="46155"/>
                  </a:lnTo>
                  <a:lnTo>
                    <a:pt x="51476" y="40901"/>
                  </a:lnTo>
                  <a:lnTo>
                    <a:pt x="57215" y="36015"/>
                  </a:lnTo>
                  <a:lnTo>
                    <a:pt x="63197" y="31299"/>
                  </a:lnTo>
                  <a:lnTo>
                    <a:pt x="69399" y="26852"/>
                  </a:lnTo>
                  <a:lnTo>
                    <a:pt x="75748" y="22796"/>
                  </a:lnTo>
                  <a:lnTo>
                    <a:pt x="82317" y="19008"/>
                  </a:lnTo>
                  <a:lnTo>
                    <a:pt x="89155" y="15490"/>
                  </a:lnTo>
                  <a:lnTo>
                    <a:pt x="96065" y="12364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3" y="4985"/>
                  </a:lnTo>
                  <a:lnTo>
                    <a:pt x="125588" y="3226"/>
                  </a:lnTo>
                  <a:lnTo>
                    <a:pt x="133354" y="1832"/>
                  </a:lnTo>
                  <a:lnTo>
                    <a:pt x="141290" y="831"/>
                  </a:lnTo>
                  <a:lnTo>
                    <a:pt x="149226" y="171"/>
                  </a:lnTo>
                  <a:lnTo>
                    <a:pt x="157358" y="0"/>
                  </a:lnTo>
                  <a:lnTo>
                    <a:pt x="165466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6"/>
                  </a:lnTo>
                  <a:lnTo>
                    <a:pt x="196674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4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4" y="31299"/>
                  </a:lnTo>
                  <a:lnTo>
                    <a:pt x="257477" y="36015"/>
                  </a:lnTo>
                  <a:lnTo>
                    <a:pt x="263215" y="40901"/>
                  </a:lnTo>
                  <a:lnTo>
                    <a:pt x="268661" y="46155"/>
                  </a:lnTo>
                  <a:lnTo>
                    <a:pt x="273815" y="51603"/>
                  </a:lnTo>
                  <a:lnTo>
                    <a:pt x="278795" y="57345"/>
                  </a:lnTo>
                  <a:lnTo>
                    <a:pt x="283508" y="63232"/>
                  </a:lnTo>
                  <a:lnTo>
                    <a:pt x="287855" y="69438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3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7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7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3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5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5" y="263437"/>
                  </a:lnTo>
                  <a:lnTo>
                    <a:pt x="268661" y="268984"/>
                  </a:lnTo>
                  <a:lnTo>
                    <a:pt x="263215" y="274162"/>
                  </a:lnTo>
                  <a:lnTo>
                    <a:pt x="257477" y="279147"/>
                  </a:lnTo>
                  <a:lnTo>
                    <a:pt x="251494" y="283765"/>
                  </a:lnTo>
                  <a:lnTo>
                    <a:pt x="245391" y="288187"/>
                  </a:lnTo>
                  <a:lnTo>
                    <a:pt x="238943" y="292267"/>
                  </a:lnTo>
                  <a:lnTo>
                    <a:pt x="232373" y="296055"/>
                  </a:lnTo>
                  <a:lnTo>
                    <a:pt x="225561" y="299548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4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6" y="314892"/>
                  </a:lnTo>
                  <a:lnTo>
                    <a:pt x="141290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3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5" y="299548"/>
                  </a:lnTo>
                  <a:lnTo>
                    <a:pt x="82317" y="296055"/>
                  </a:lnTo>
                  <a:lnTo>
                    <a:pt x="75748" y="292267"/>
                  </a:lnTo>
                  <a:lnTo>
                    <a:pt x="69399" y="288187"/>
                  </a:lnTo>
                  <a:lnTo>
                    <a:pt x="63197" y="283765"/>
                  </a:lnTo>
                  <a:lnTo>
                    <a:pt x="57215" y="279147"/>
                  </a:lnTo>
                  <a:lnTo>
                    <a:pt x="51476" y="274162"/>
                  </a:lnTo>
                  <a:lnTo>
                    <a:pt x="46030" y="268984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1" y="251807"/>
                  </a:lnTo>
                  <a:lnTo>
                    <a:pt x="26838" y="245625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8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4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Free-form: Shape 102">
              <a:extLst>
                <a:ext uri="{FF2B5EF4-FFF2-40B4-BE49-F238E27FC236}">
                  <a16:creationId xmlns:a16="http://schemas.microsoft.com/office/drawing/2014/main" id="{575DC297-6F19-4E3B-925E-033AE250A87C}"/>
                </a:ext>
              </a:extLst>
            </p:cNvPr>
            <p:cNvSpPr/>
            <p:nvPr/>
          </p:nvSpPr>
          <p:spPr>
            <a:xfrm>
              <a:off x="3403600" y="61849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4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3" y="269008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3" y="314941"/>
                  </a:lnTo>
                  <a:lnTo>
                    <a:pt x="173377" y="314208"/>
                  </a:lnTo>
                  <a:lnTo>
                    <a:pt x="181436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5" y="299549"/>
                  </a:lnTo>
                  <a:lnTo>
                    <a:pt x="232472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19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8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9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1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1" y="196930"/>
                  </a:lnTo>
                  <a:lnTo>
                    <a:pt x="311591" y="189356"/>
                  </a:lnTo>
                  <a:lnTo>
                    <a:pt x="313056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6" y="133649"/>
                  </a:lnTo>
                  <a:lnTo>
                    <a:pt x="311591" y="125830"/>
                  </a:lnTo>
                  <a:lnTo>
                    <a:pt x="309881" y="118256"/>
                  </a:lnTo>
                  <a:lnTo>
                    <a:pt x="307684" y="110682"/>
                  </a:lnTo>
                  <a:lnTo>
                    <a:pt x="305242" y="103351"/>
                  </a:lnTo>
                  <a:lnTo>
                    <a:pt x="302311" y="96266"/>
                  </a:lnTo>
                  <a:lnTo>
                    <a:pt x="299137" y="89181"/>
                  </a:lnTo>
                  <a:lnTo>
                    <a:pt x="295718" y="82583"/>
                  </a:lnTo>
                  <a:lnTo>
                    <a:pt x="291811" y="75743"/>
                  </a:lnTo>
                  <a:lnTo>
                    <a:pt x="287904" y="69390"/>
                  </a:lnTo>
                  <a:lnTo>
                    <a:pt x="283509" y="63281"/>
                  </a:lnTo>
                  <a:lnTo>
                    <a:pt x="278869" y="57417"/>
                  </a:lnTo>
                  <a:lnTo>
                    <a:pt x="273741" y="51553"/>
                  </a:lnTo>
                  <a:lnTo>
                    <a:pt x="268613" y="46179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19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2" y="19058"/>
                  </a:lnTo>
                  <a:lnTo>
                    <a:pt x="225635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6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6" y="1955"/>
                  </a:lnTo>
                  <a:lnTo>
                    <a:pt x="173377" y="733"/>
                  </a:lnTo>
                  <a:lnTo>
                    <a:pt x="165563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6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3" y="46179"/>
                  </a:lnTo>
                  <a:lnTo>
                    <a:pt x="40780" y="51553"/>
                  </a:lnTo>
                  <a:lnTo>
                    <a:pt x="35896" y="57417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3"/>
                  </a:lnTo>
                  <a:lnTo>
                    <a:pt x="19047" y="82583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2"/>
                  </a:lnTo>
                  <a:lnTo>
                    <a:pt x="4884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Free-form: Shape 103">
              <a:extLst>
                <a:ext uri="{FF2B5EF4-FFF2-40B4-BE49-F238E27FC236}">
                  <a16:creationId xmlns:a16="http://schemas.microsoft.com/office/drawing/2014/main" id="{2F45780C-74CE-4593-919E-677D057AD459}"/>
                </a:ext>
              </a:extLst>
            </p:cNvPr>
            <p:cNvSpPr/>
            <p:nvPr/>
          </p:nvSpPr>
          <p:spPr>
            <a:xfrm>
              <a:off x="3461962" y="63962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6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80" y="0"/>
                  </a:lnTo>
                  <a:lnTo>
                    <a:pt x="179238" y="3421"/>
                  </a:lnTo>
                  <a:lnTo>
                    <a:pt x="176307" y="6841"/>
                  </a:lnTo>
                  <a:lnTo>
                    <a:pt x="173133" y="10018"/>
                  </a:lnTo>
                  <a:lnTo>
                    <a:pt x="169470" y="13439"/>
                  </a:lnTo>
                  <a:lnTo>
                    <a:pt x="165563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7" y="42025"/>
                  </a:lnTo>
                  <a:lnTo>
                    <a:pt x="80828" y="41536"/>
                  </a:lnTo>
                  <a:lnTo>
                    <a:pt x="74234" y="40803"/>
                  </a:lnTo>
                  <a:lnTo>
                    <a:pt x="68130" y="39581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50" y="26632"/>
                  </a:lnTo>
                  <a:lnTo>
                    <a:pt x="32477" y="22478"/>
                  </a:lnTo>
                  <a:lnTo>
                    <a:pt x="26861" y="17592"/>
                  </a:lnTo>
                  <a:lnTo>
                    <a:pt x="21733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6" y="5376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Free-form: Shape 104">
              <a:extLst>
                <a:ext uri="{FF2B5EF4-FFF2-40B4-BE49-F238E27FC236}">
                  <a16:creationId xmlns:a16="http://schemas.microsoft.com/office/drawing/2014/main" id="{55DE5711-B8FB-4A4F-A248-D12CA2220DBD}"/>
                </a:ext>
              </a:extLst>
            </p:cNvPr>
            <p:cNvSpPr/>
            <p:nvPr/>
          </p:nvSpPr>
          <p:spPr>
            <a:xfrm>
              <a:off x="3497273" y="62879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9" y="3518"/>
                  </a:lnTo>
                  <a:lnTo>
                    <a:pt x="2661" y="2051"/>
                  </a:lnTo>
                  <a:lnTo>
                    <a:pt x="3687" y="929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9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5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9" y="20693"/>
                  </a:lnTo>
                  <a:lnTo>
                    <a:pt x="1000" y="18935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Free-form: Shape 105">
              <a:extLst>
                <a:ext uri="{FF2B5EF4-FFF2-40B4-BE49-F238E27FC236}">
                  <a16:creationId xmlns:a16="http://schemas.microsoft.com/office/drawing/2014/main" id="{8E7B93F6-C54D-4FCF-A2E4-B5ADD7B1CF62}"/>
                </a:ext>
              </a:extLst>
            </p:cNvPr>
            <p:cNvSpPr/>
            <p:nvPr/>
          </p:nvSpPr>
          <p:spPr>
            <a:xfrm>
              <a:off x="3497371" y="62880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09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639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2" y="23212"/>
                  </a:lnTo>
                  <a:lnTo>
                    <a:pt x="9279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3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0"/>
                  </a:lnTo>
                  <a:lnTo>
                    <a:pt x="9279" y="1955"/>
                  </a:lnTo>
                  <a:lnTo>
                    <a:pt x="8302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39" y="244"/>
                  </a:lnTo>
                  <a:lnTo>
                    <a:pt x="3663" y="977"/>
                  </a:lnTo>
                  <a:lnTo>
                    <a:pt x="2686" y="1955"/>
                  </a:lnTo>
                  <a:lnTo>
                    <a:pt x="1709" y="3420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-form: Shape 106">
              <a:extLst>
                <a:ext uri="{FF2B5EF4-FFF2-40B4-BE49-F238E27FC236}">
                  <a16:creationId xmlns:a16="http://schemas.microsoft.com/office/drawing/2014/main" id="{379AC64D-84F6-4269-A08D-35F2DAF4356A}"/>
                </a:ext>
              </a:extLst>
            </p:cNvPr>
            <p:cNvSpPr/>
            <p:nvPr/>
          </p:nvSpPr>
          <p:spPr>
            <a:xfrm>
              <a:off x="3612533" y="62879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6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6" y="2051"/>
                  </a:lnTo>
                  <a:lnTo>
                    <a:pt x="3712" y="929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1" y="292"/>
                  </a:lnTo>
                  <a:lnTo>
                    <a:pt x="8399" y="929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8" y="7403"/>
                  </a:lnTo>
                  <a:lnTo>
                    <a:pt x="12014" y="9699"/>
                  </a:lnTo>
                  <a:lnTo>
                    <a:pt x="12088" y="12117"/>
                  </a:lnTo>
                  <a:lnTo>
                    <a:pt x="12014" y="14610"/>
                  </a:lnTo>
                  <a:lnTo>
                    <a:pt x="11648" y="16808"/>
                  </a:lnTo>
                  <a:lnTo>
                    <a:pt x="11086" y="18935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1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2" y="23283"/>
                  </a:lnTo>
                  <a:lnTo>
                    <a:pt x="2686" y="22184"/>
                  </a:lnTo>
                  <a:lnTo>
                    <a:pt x="1758" y="20693"/>
                  </a:lnTo>
                  <a:lnTo>
                    <a:pt x="1025" y="18935"/>
                  </a:lnTo>
                  <a:lnTo>
                    <a:pt x="464" y="16808"/>
                  </a:lnTo>
                  <a:lnTo>
                    <a:pt x="96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Free-form: Shape 107">
              <a:extLst>
                <a:ext uri="{FF2B5EF4-FFF2-40B4-BE49-F238E27FC236}">
                  <a16:creationId xmlns:a16="http://schemas.microsoft.com/office/drawing/2014/main" id="{B3B10245-63F9-44BF-BCE9-125356593637}"/>
                </a:ext>
              </a:extLst>
            </p:cNvPr>
            <p:cNvSpPr/>
            <p:nvPr/>
          </p:nvSpPr>
          <p:spPr>
            <a:xfrm>
              <a:off x="3612630" y="62880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3"/>
                  </a:moveTo>
                  <a:lnTo>
                    <a:pt x="0" y="14660"/>
                  </a:lnTo>
                  <a:lnTo>
                    <a:pt x="489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884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7" y="20525"/>
                  </a:lnTo>
                  <a:lnTo>
                    <a:pt x="10990" y="18814"/>
                  </a:lnTo>
                  <a:lnTo>
                    <a:pt x="11478" y="16859"/>
                  </a:lnTo>
                  <a:lnTo>
                    <a:pt x="11966" y="14660"/>
                  </a:lnTo>
                  <a:lnTo>
                    <a:pt x="11966" y="11973"/>
                  </a:lnTo>
                  <a:lnTo>
                    <a:pt x="11966" y="9529"/>
                  </a:lnTo>
                  <a:lnTo>
                    <a:pt x="11478" y="7330"/>
                  </a:lnTo>
                  <a:lnTo>
                    <a:pt x="10990" y="5375"/>
                  </a:lnTo>
                  <a:lnTo>
                    <a:pt x="10257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5"/>
                  </a:lnTo>
                  <a:lnTo>
                    <a:pt x="1710" y="3420"/>
                  </a:lnTo>
                  <a:lnTo>
                    <a:pt x="977" y="5375"/>
                  </a:lnTo>
                  <a:lnTo>
                    <a:pt x="489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Free-form: Shape 108">
              <a:extLst>
                <a:ext uri="{FF2B5EF4-FFF2-40B4-BE49-F238E27FC236}">
                  <a16:creationId xmlns:a16="http://schemas.microsoft.com/office/drawing/2014/main" id="{4BA6EBC3-8517-437C-9ADD-0114822049F1}"/>
                </a:ext>
              </a:extLst>
            </p:cNvPr>
            <p:cNvSpPr/>
            <p:nvPr/>
          </p:nvSpPr>
          <p:spPr>
            <a:xfrm>
              <a:off x="3533755" y="63544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1" y="4397"/>
                  </a:lnTo>
                  <a:lnTo>
                    <a:pt x="47128" y="6351"/>
                  </a:lnTo>
                  <a:lnTo>
                    <a:pt x="46396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60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7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60"/>
                  </a:lnTo>
                  <a:lnTo>
                    <a:pt x="4395" y="11238"/>
                  </a:lnTo>
                  <a:lnTo>
                    <a:pt x="3174" y="9772"/>
                  </a:lnTo>
                  <a:lnTo>
                    <a:pt x="1953" y="8062"/>
                  </a:lnTo>
                  <a:lnTo>
                    <a:pt x="977" y="6351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88BF673B-9C96-4403-AB21-E72C973B5206}"/>
              </a:ext>
            </a:extLst>
          </p:cNvPr>
          <p:cNvGrpSpPr/>
          <p:nvPr/>
        </p:nvGrpSpPr>
        <p:grpSpPr>
          <a:xfrm>
            <a:off x="3810000" y="6235700"/>
            <a:ext cx="314766" cy="315186"/>
            <a:chOff x="3810000" y="6235700"/>
            <a:chExt cx="314766" cy="315186"/>
          </a:xfrm>
        </p:grpSpPr>
        <p:sp>
          <p:nvSpPr>
            <p:cNvPr id="111" name="Free-form: Shape 110">
              <a:extLst>
                <a:ext uri="{FF2B5EF4-FFF2-40B4-BE49-F238E27FC236}">
                  <a16:creationId xmlns:a16="http://schemas.microsoft.com/office/drawing/2014/main" id="{DB4838A2-1853-4C88-ADDC-6580DED44D5B}"/>
                </a:ext>
              </a:extLst>
            </p:cNvPr>
            <p:cNvSpPr/>
            <p:nvPr/>
          </p:nvSpPr>
          <p:spPr>
            <a:xfrm>
              <a:off x="3810000" y="62357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4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8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8" y="69438"/>
                  </a:lnTo>
                  <a:lnTo>
                    <a:pt x="31281" y="63232"/>
                  </a:lnTo>
                  <a:lnTo>
                    <a:pt x="35897" y="57345"/>
                  </a:lnTo>
                  <a:lnTo>
                    <a:pt x="40879" y="51603"/>
                  </a:lnTo>
                  <a:lnTo>
                    <a:pt x="46030" y="46155"/>
                  </a:lnTo>
                  <a:lnTo>
                    <a:pt x="51476" y="40901"/>
                  </a:lnTo>
                  <a:lnTo>
                    <a:pt x="57215" y="36015"/>
                  </a:lnTo>
                  <a:lnTo>
                    <a:pt x="63197" y="31299"/>
                  </a:lnTo>
                  <a:lnTo>
                    <a:pt x="69399" y="26852"/>
                  </a:lnTo>
                  <a:lnTo>
                    <a:pt x="75748" y="22796"/>
                  </a:lnTo>
                  <a:lnTo>
                    <a:pt x="82317" y="19008"/>
                  </a:lnTo>
                  <a:lnTo>
                    <a:pt x="89155" y="15490"/>
                  </a:lnTo>
                  <a:lnTo>
                    <a:pt x="96065" y="12364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3" y="4985"/>
                  </a:lnTo>
                  <a:lnTo>
                    <a:pt x="125588" y="3226"/>
                  </a:lnTo>
                  <a:lnTo>
                    <a:pt x="133354" y="1832"/>
                  </a:lnTo>
                  <a:lnTo>
                    <a:pt x="141290" y="831"/>
                  </a:lnTo>
                  <a:lnTo>
                    <a:pt x="149226" y="171"/>
                  </a:lnTo>
                  <a:lnTo>
                    <a:pt x="157358" y="0"/>
                  </a:lnTo>
                  <a:lnTo>
                    <a:pt x="165466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6"/>
                  </a:lnTo>
                  <a:lnTo>
                    <a:pt x="196674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4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4" y="31299"/>
                  </a:lnTo>
                  <a:lnTo>
                    <a:pt x="257477" y="36015"/>
                  </a:lnTo>
                  <a:lnTo>
                    <a:pt x="263215" y="40901"/>
                  </a:lnTo>
                  <a:lnTo>
                    <a:pt x="268661" y="46155"/>
                  </a:lnTo>
                  <a:lnTo>
                    <a:pt x="273815" y="51603"/>
                  </a:lnTo>
                  <a:lnTo>
                    <a:pt x="278795" y="57345"/>
                  </a:lnTo>
                  <a:lnTo>
                    <a:pt x="283508" y="63232"/>
                  </a:lnTo>
                  <a:lnTo>
                    <a:pt x="287855" y="69438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3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7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7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3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5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5" y="263437"/>
                  </a:lnTo>
                  <a:lnTo>
                    <a:pt x="268661" y="268984"/>
                  </a:lnTo>
                  <a:lnTo>
                    <a:pt x="263215" y="274162"/>
                  </a:lnTo>
                  <a:lnTo>
                    <a:pt x="257477" y="279147"/>
                  </a:lnTo>
                  <a:lnTo>
                    <a:pt x="251494" y="283765"/>
                  </a:lnTo>
                  <a:lnTo>
                    <a:pt x="245391" y="288187"/>
                  </a:lnTo>
                  <a:lnTo>
                    <a:pt x="238943" y="292267"/>
                  </a:lnTo>
                  <a:lnTo>
                    <a:pt x="232373" y="296055"/>
                  </a:lnTo>
                  <a:lnTo>
                    <a:pt x="225561" y="299548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4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6" y="314892"/>
                  </a:lnTo>
                  <a:lnTo>
                    <a:pt x="141290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3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5" y="299548"/>
                  </a:lnTo>
                  <a:lnTo>
                    <a:pt x="82317" y="296055"/>
                  </a:lnTo>
                  <a:lnTo>
                    <a:pt x="75748" y="292267"/>
                  </a:lnTo>
                  <a:lnTo>
                    <a:pt x="69399" y="288187"/>
                  </a:lnTo>
                  <a:lnTo>
                    <a:pt x="63197" y="283765"/>
                  </a:lnTo>
                  <a:lnTo>
                    <a:pt x="57215" y="279147"/>
                  </a:lnTo>
                  <a:lnTo>
                    <a:pt x="51476" y="274162"/>
                  </a:lnTo>
                  <a:lnTo>
                    <a:pt x="46030" y="268984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1" y="251807"/>
                  </a:lnTo>
                  <a:lnTo>
                    <a:pt x="26838" y="245625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8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4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Free-form: Shape 111">
              <a:extLst>
                <a:ext uri="{FF2B5EF4-FFF2-40B4-BE49-F238E27FC236}">
                  <a16:creationId xmlns:a16="http://schemas.microsoft.com/office/drawing/2014/main" id="{29D513DE-3AA0-41D4-B6A0-65FFE5CFEABF}"/>
                </a:ext>
              </a:extLst>
            </p:cNvPr>
            <p:cNvSpPr/>
            <p:nvPr/>
          </p:nvSpPr>
          <p:spPr>
            <a:xfrm>
              <a:off x="3810000" y="6235700"/>
              <a:ext cx="314766" cy="315186"/>
            </a:xfrm>
            <a:custGeom>
              <a:avLst/>
              <a:gdLst/>
              <a:ahLst/>
              <a:cxnLst/>
              <a:rect l="0" t="0" r="0" b="0"/>
              <a:pathLst>
                <a:path w="314766" h="315186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4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3" y="269008"/>
                  </a:lnTo>
                  <a:lnTo>
                    <a:pt x="51525" y="274138"/>
                  </a:lnTo>
                  <a:lnTo>
                    <a:pt x="57141" y="279270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1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9"/>
                  </a:lnTo>
                  <a:lnTo>
                    <a:pt x="149202" y="314941"/>
                  </a:lnTo>
                  <a:lnTo>
                    <a:pt x="157261" y="315185"/>
                  </a:lnTo>
                  <a:lnTo>
                    <a:pt x="165563" y="314941"/>
                  </a:lnTo>
                  <a:lnTo>
                    <a:pt x="173377" y="314209"/>
                  </a:lnTo>
                  <a:lnTo>
                    <a:pt x="181436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1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5" y="299549"/>
                  </a:lnTo>
                  <a:lnTo>
                    <a:pt x="232472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19" y="283667"/>
                  </a:lnTo>
                  <a:lnTo>
                    <a:pt x="257380" y="279270"/>
                  </a:lnTo>
                  <a:lnTo>
                    <a:pt x="263241" y="274138"/>
                  </a:lnTo>
                  <a:lnTo>
                    <a:pt x="268613" y="269008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9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1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1" y="196930"/>
                  </a:lnTo>
                  <a:lnTo>
                    <a:pt x="311591" y="189356"/>
                  </a:lnTo>
                  <a:lnTo>
                    <a:pt x="313056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6" y="133649"/>
                  </a:lnTo>
                  <a:lnTo>
                    <a:pt x="311591" y="125830"/>
                  </a:lnTo>
                  <a:lnTo>
                    <a:pt x="309881" y="118256"/>
                  </a:lnTo>
                  <a:lnTo>
                    <a:pt x="307684" y="110682"/>
                  </a:lnTo>
                  <a:lnTo>
                    <a:pt x="305242" y="103351"/>
                  </a:lnTo>
                  <a:lnTo>
                    <a:pt x="302311" y="96266"/>
                  </a:lnTo>
                  <a:lnTo>
                    <a:pt x="299137" y="89181"/>
                  </a:lnTo>
                  <a:lnTo>
                    <a:pt x="295718" y="82583"/>
                  </a:lnTo>
                  <a:lnTo>
                    <a:pt x="291811" y="75743"/>
                  </a:lnTo>
                  <a:lnTo>
                    <a:pt x="287904" y="69390"/>
                  </a:lnTo>
                  <a:lnTo>
                    <a:pt x="283509" y="63281"/>
                  </a:lnTo>
                  <a:lnTo>
                    <a:pt x="278869" y="57417"/>
                  </a:lnTo>
                  <a:lnTo>
                    <a:pt x="273741" y="51553"/>
                  </a:lnTo>
                  <a:lnTo>
                    <a:pt x="268613" y="46179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19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2" y="19058"/>
                  </a:lnTo>
                  <a:lnTo>
                    <a:pt x="225635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6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6" y="1955"/>
                  </a:lnTo>
                  <a:lnTo>
                    <a:pt x="173377" y="733"/>
                  </a:lnTo>
                  <a:lnTo>
                    <a:pt x="165563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6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3" y="46179"/>
                  </a:lnTo>
                  <a:lnTo>
                    <a:pt x="40780" y="51553"/>
                  </a:lnTo>
                  <a:lnTo>
                    <a:pt x="35896" y="57417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3"/>
                  </a:lnTo>
                  <a:lnTo>
                    <a:pt x="19047" y="82583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2"/>
                  </a:lnTo>
                  <a:lnTo>
                    <a:pt x="4884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Free-form: Shape 112">
              <a:extLst>
                <a:ext uri="{FF2B5EF4-FFF2-40B4-BE49-F238E27FC236}">
                  <a16:creationId xmlns:a16="http://schemas.microsoft.com/office/drawing/2014/main" id="{C749827A-566F-4109-A0AF-E79E26B9A097}"/>
                </a:ext>
              </a:extLst>
            </p:cNvPr>
            <p:cNvSpPr/>
            <p:nvPr/>
          </p:nvSpPr>
          <p:spPr>
            <a:xfrm>
              <a:off x="3868362" y="64470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6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80" y="0"/>
                  </a:lnTo>
                  <a:lnTo>
                    <a:pt x="179238" y="3421"/>
                  </a:lnTo>
                  <a:lnTo>
                    <a:pt x="176307" y="6841"/>
                  </a:lnTo>
                  <a:lnTo>
                    <a:pt x="173133" y="10018"/>
                  </a:lnTo>
                  <a:lnTo>
                    <a:pt x="169470" y="13439"/>
                  </a:lnTo>
                  <a:lnTo>
                    <a:pt x="165563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7" y="42025"/>
                  </a:lnTo>
                  <a:lnTo>
                    <a:pt x="80828" y="41536"/>
                  </a:lnTo>
                  <a:lnTo>
                    <a:pt x="74234" y="40803"/>
                  </a:lnTo>
                  <a:lnTo>
                    <a:pt x="68130" y="39581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50" y="26632"/>
                  </a:lnTo>
                  <a:lnTo>
                    <a:pt x="32477" y="22478"/>
                  </a:lnTo>
                  <a:lnTo>
                    <a:pt x="26861" y="17592"/>
                  </a:lnTo>
                  <a:lnTo>
                    <a:pt x="21733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6" y="5376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Free-form: Shape 113">
              <a:extLst>
                <a:ext uri="{FF2B5EF4-FFF2-40B4-BE49-F238E27FC236}">
                  <a16:creationId xmlns:a16="http://schemas.microsoft.com/office/drawing/2014/main" id="{6BA44DB9-9D5A-4346-A184-F09985A4E557}"/>
                </a:ext>
              </a:extLst>
            </p:cNvPr>
            <p:cNvSpPr/>
            <p:nvPr/>
          </p:nvSpPr>
          <p:spPr>
            <a:xfrm>
              <a:off x="3903673" y="63387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9" y="3518"/>
                  </a:lnTo>
                  <a:lnTo>
                    <a:pt x="2661" y="2051"/>
                  </a:lnTo>
                  <a:lnTo>
                    <a:pt x="3687" y="929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9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5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9" y="20693"/>
                  </a:lnTo>
                  <a:lnTo>
                    <a:pt x="1000" y="18935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Free-form: Shape 114">
              <a:extLst>
                <a:ext uri="{FF2B5EF4-FFF2-40B4-BE49-F238E27FC236}">
                  <a16:creationId xmlns:a16="http://schemas.microsoft.com/office/drawing/2014/main" id="{0C8A18BE-656B-4932-BEDF-5512E0567155}"/>
                </a:ext>
              </a:extLst>
            </p:cNvPr>
            <p:cNvSpPr/>
            <p:nvPr/>
          </p:nvSpPr>
          <p:spPr>
            <a:xfrm>
              <a:off x="3903771" y="63388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09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639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2" y="23212"/>
                  </a:lnTo>
                  <a:lnTo>
                    <a:pt x="9279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3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0"/>
                  </a:lnTo>
                  <a:lnTo>
                    <a:pt x="9279" y="1955"/>
                  </a:lnTo>
                  <a:lnTo>
                    <a:pt x="8302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39" y="244"/>
                  </a:lnTo>
                  <a:lnTo>
                    <a:pt x="3663" y="977"/>
                  </a:lnTo>
                  <a:lnTo>
                    <a:pt x="2686" y="1955"/>
                  </a:lnTo>
                  <a:lnTo>
                    <a:pt x="1709" y="3420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Free-form: Shape 115">
              <a:extLst>
                <a:ext uri="{FF2B5EF4-FFF2-40B4-BE49-F238E27FC236}">
                  <a16:creationId xmlns:a16="http://schemas.microsoft.com/office/drawing/2014/main" id="{25B540D9-9263-4248-A76D-F55CD716AF02}"/>
                </a:ext>
              </a:extLst>
            </p:cNvPr>
            <p:cNvSpPr/>
            <p:nvPr/>
          </p:nvSpPr>
          <p:spPr>
            <a:xfrm>
              <a:off x="4018933" y="63387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6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6" y="2051"/>
                  </a:lnTo>
                  <a:lnTo>
                    <a:pt x="3712" y="929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1" y="292"/>
                  </a:lnTo>
                  <a:lnTo>
                    <a:pt x="8399" y="929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8" y="7403"/>
                  </a:lnTo>
                  <a:lnTo>
                    <a:pt x="12014" y="9699"/>
                  </a:lnTo>
                  <a:lnTo>
                    <a:pt x="12088" y="12117"/>
                  </a:lnTo>
                  <a:lnTo>
                    <a:pt x="12014" y="14610"/>
                  </a:lnTo>
                  <a:lnTo>
                    <a:pt x="11648" y="16808"/>
                  </a:lnTo>
                  <a:lnTo>
                    <a:pt x="11086" y="18935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1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2" y="23283"/>
                  </a:lnTo>
                  <a:lnTo>
                    <a:pt x="2686" y="22184"/>
                  </a:lnTo>
                  <a:lnTo>
                    <a:pt x="1758" y="20693"/>
                  </a:lnTo>
                  <a:lnTo>
                    <a:pt x="1025" y="18935"/>
                  </a:lnTo>
                  <a:lnTo>
                    <a:pt x="464" y="16808"/>
                  </a:lnTo>
                  <a:lnTo>
                    <a:pt x="96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-form: Shape 116">
              <a:extLst>
                <a:ext uri="{FF2B5EF4-FFF2-40B4-BE49-F238E27FC236}">
                  <a16:creationId xmlns:a16="http://schemas.microsoft.com/office/drawing/2014/main" id="{82CBD51E-A20E-488C-AF02-148F5DBA8C16}"/>
                </a:ext>
              </a:extLst>
            </p:cNvPr>
            <p:cNvSpPr/>
            <p:nvPr/>
          </p:nvSpPr>
          <p:spPr>
            <a:xfrm>
              <a:off x="4019030" y="63388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3"/>
                  </a:moveTo>
                  <a:lnTo>
                    <a:pt x="0" y="14660"/>
                  </a:lnTo>
                  <a:lnTo>
                    <a:pt x="489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884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7" y="20525"/>
                  </a:lnTo>
                  <a:lnTo>
                    <a:pt x="10990" y="18814"/>
                  </a:lnTo>
                  <a:lnTo>
                    <a:pt x="11478" y="16859"/>
                  </a:lnTo>
                  <a:lnTo>
                    <a:pt x="11966" y="14660"/>
                  </a:lnTo>
                  <a:lnTo>
                    <a:pt x="11966" y="11973"/>
                  </a:lnTo>
                  <a:lnTo>
                    <a:pt x="11966" y="9529"/>
                  </a:lnTo>
                  <a:lnTo>
                    <a:pt x="11478" y="7330"/>
                  </a:lnTo>
                  <a:lnTo>
                    <a:pt x="10990" y="5375"/>
                  </a:lnTo>
                  <a:lnTo>
                    <a:pt x="10257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5"/>
                  </a:lnTo>
                  <a:lnTo>
                    <a:pt x="1710" y="3420"/>
                  </a:lnTo>
                  <a:lnTo>
                    <a:pt x="977" y="5375"/>
                  </a:lnTo>
                  <a:lnTo>
                    <a:pt x="489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Free-form: Shape 117">
              <a:extLst>
                <a:ext uri="{FF2B5EF4-FFF2-40B4-BE49-F238E27FC236}">
                  <a16:creationId xmlns:a16="http://schemas.microsoft.com/office/drawing/2014/main" id="{AEF6B6C8-1F15-436D-B14D-A77CFD6B52AF}"/>
                </a:ext>
              </a:extLst>
            </p:cNvPr>
            <p:cNvSpPr/>
            <p:nvPr/>
          </p:nvSpPr>
          <p:spPr>
            <a:xfrm>
              <a:off x="3940155" y="64052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1" y="4397"/>
                  </a:lnTo>
                  <a:lnTo>
                    <a:pt x="47128" y="6351"/>
                  </a:lnTo>
                  <a:lnTo>
                    <a:pt x="46396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60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7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60"/>
                  </a:lnTo>
                  <a:lnTo>
                    <a:pt x="4395" y="11238"/>
                  </a:lnTo>
                  <a:lnTo>
                    <a:pt x="3174" y="9772"/>
                  </a:lnTo>
                  <a:lnTo>
                    <a:pt x="1953" y="8062"/>
                  </a:lnTo>
                  <a:lnTo>
                    <a:pt x="977" y="6351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9E778C44-2B8D-46DF-BC5E-31177D54D475}"/>
              </a:ext>
            </a:extLst>
          </p:cNvPr>
          <p:cNvGrpSpPr/>
          <p:nvPr/>
        </p:nvGrpSpPr>
        <p:grpSpPr>
          <a:xfrm>
            <a:off x="6781800" y="5969000"/>
            <a:ext cx="314766" cy="315187"/>
            <a:chOff x="6781800" y="5969000"/>
            <a:chExt cx="314766" cy="315187"/>
          </a:xfrm>
        </p:grpSpPr>
        <p:sp>
          <p:nvSpPr>
            <p:cNvPr id="120" name="Free-form: Shape 119">
              <a:extLst>
                <a:ext uri="{FF2B5EF4-FFF2-40B4-BE49-F238E27FC236}">
                  <a16:creationId xmlns:a16="http://schemas.microsoft.com/office/drawing/2014/main" id="{541C460E-9FDE-4A57-97D1-63F302EDE5A7}"/>
                </a:ext>
              </a:extLst>
            </p:cNvPr>
            <p:cNvSpPr/>
            <p:nvPr/>
          </p:nvSpPr>
          <p:spPr>
            <a:xfrm>
              <a:off x="6781800" y="5969000"/>
              <a:ext cx="314717" cy="315065"/>
            </a:xfrm>
            <a:custGeom>
              <a:avLst/>
              <a:gdLst/>
              <a:ahLst/>
              <a:cxnLst/>
              <a:rect l="0" t="0" r="0" b="0"/>
              <a:pathLst>
                <a:path w="314717" h="315065">
                  <a:moveTo>
                    <a:pt x="171" y="149408"/>
                  </a:moveTo>
                  <a:lnTo>
                    <a:pt x="831" y="141468"/>
                  </a:lnTo>
                  <a:lnTo>
                    <a:pt x="1733" y="133527"/>
                  </a:lnTo>
                  <a:lnTo>
                    <a:pt x="3125" y="125757"/>
                  </a:lnTo>
                  <a:lnTo>
                    <a:pt x="4885" y="118182"/>
                  </a:lnTo>
                  <a:lnTo>
                    <a:pt x="7007" y="110706"/>
                  </a:lnTo>
                  <a:lnTo>
                    <a:pt x="9499" y="103327"/>
                  </a:lnTo>
                  <a:lnTo>
                    <a:pt x="12356" y="96216"/>
                  </a:lnTo>
                  <a:lnTo>
                    <a:pt x="15481" y="89205"/>
                  </a:lnTo>
                  <a:lnTo>
                    <a:pt x="18998" y="82461"/>
                  </a:lnTo>
                  <a:lnTo>
                    <a:pt x="22784" y="75791"/>
                  </a:lnTo>
                  <a:lnTo>
                    <a:pt x="26837" y="69438"/>
                  </a:lnTo>
                  <a:lnTo>
                    <a:pt x="31282" y="63232"/>
                  </a:lnTo>
                  <a:lnTo>
                    <a:pt x="35897" y="57345"/>
                  </a:lnTo>
                  <a:lnTo>
                    <a:pt x="40879" y="51603"/>
                  </a:lnTo>
                  <a:lnTo>
                    <a:pt x="46030" y="46155"/>
                  </a:lnTo>
                  <a:lnTo>
                    <a:pt x="51476" y="40901"/>
                  </a:lnTo>
                  <a:lnTo>
                    <a:pt x="57215" y="36015"/>
                  </a:lnTo>
                  <a:lnTo>
                    <a:pt x="63196" y="31299"/>
                  </a:lnTo>
                  <a:lnTo>
                    <a:pt x="69399" y="26852"/>
                  </a:lnTo>
                  <a:lnTo>
                    <a:pt x="75747" y="22796"/>
                  </a:lnTo>
                  <a:lnTo>
                    <a:pt x="82317" y="19008"/>
                  </a:lnTo>
                  <a:lnTo>
                    <a:pt x="89156" y="15490"/>
                  </a:lnTo>
                  <a:lnTo>
                    <a:pt x="96065" y="12364"/>
                  </a:lnTo>
                  <a:lnTo>
                    <a:pt x="103270" y="9505"/>
                  </a:lnTo>
                  <a:lnTo>
                    <a:pt x="110546" y="7111"/>
                  </a:lnTo>
                  <a:lnTo>
                    <a:pt x="118042" y="4985"/>
                  </a:lnTo>
                  <a:lnTo>
                    <a:pt x="125588" y="3226"/>
                  </a:lnTo>
                  <a:lnTo>
                    <a:pt x="133354" y="1832"/>
                  </a:lnTo>
                  <a:lnTo>
                    <a:pt x="141291" y="831"/>
                  </a:lnTo>
                  <a:lnTo>
                    <a:pt x="149227" y="171"/>
                  </a:lnTo>
                  <a:lnTo>
                    <a:pt x="157358" y="0"/>
                  </a:lnTo>
                  <a:lnTo>
                    <a:pt x="165466" y="171"/>
                  </a:lnTo>
                  <a:lnTo>
                    <a:pt x="173402" y="831"/>
                  </a:lnTo>
                  <a:lnTo>
                    <a:pt x="181338" y="1832"/>
                  </a:lnTo>
                  <a:lnTo>
                    <a:pt x="189103" y="3226"/>
                  </a:lnTo>
                  <a:lnTo>
                    <a:pt x="196673" y="4985"/>
                  </a:lnTo>
                  <a:lnTo>
                    <a:pt x="204145" y="7111"/>
                  </a:lnTo>
                  <a:lnTo>
                    <a:pt x="211423" y="9505"/>
                  </a:lnTo>
                  <a:lnTo>
                    <a:pt x="218627" y="12364"/>
                  </a:lnTo>
                  <a:lnTo>
                    <a:pt x="225561" y="15490"/>
                  </a:lnTo>
                  <a:lnTo>
                    <a:pt x="232373" y="19008"/>
                  </a:lnTo>
                  <a:lnTo>
                    <a:pt x="238943" y="22796"/>
                  </a:lnTo>
                  <a:lnTo>
                    <a:pt x="245391" y="26852"/>
                  </a:lnTo>
                  <a:lnTo>
                    <a:pt x="251495" y="31299"/>
                  </a:lnTo>
                  <a:lnTo>
                    <a:pt x="257477" y="36015"/>
                  </a:lnTo>
                  <a:lnTo>
                    <a:pt x="263215" y="40901"/>
                  </a:lnTo>
                  <a:lnTo>
                    <a:pt x="268661" y="46155"/>
                  </a:lnTo>
                  <a:lnTo>
                    <a:pt x="273814" y="51603"/>
                  </a:lnTo>
                  <a:lnTo>
                    <a:pt x="278795" y="57345"/>
                  </a:lnTo>
                  <a:lnTo>
                    <a:pt x="283508" y="63232"/>
                  </a:lnTo>
                  <a:lnTo>
                    <a:pt x="287855" y="69438"/>
                  </a:lnTo>
                  <a:lnTo>
                    <a:pt x="291908" y="75791"/>
                  </a:lnTo>
                  <a:lnTo>
                    <a:pt x="295694" y="82461"/>
                  </a:lnTo>
                  <a:lnTo>
                    <a:pt x="299210" y="89205"/>
                  </a:lnTo>
                  <a:lnTo>
                    <a:pt x="302335" y="96216"/>
                  </a:lnTo>
                  <a:lnTo>
                    <a:pt x="305192" y="103327"/>
                  </a:lnTo>
                  <a:lnTo>
                    <a:pt x="307683" y="110706"/>
                  </a:lnTo>
                  <a:lnTo>
                    <a:pt x="309807" y="118182"/>
                  </a:lnTo>
                  <a:lnTo>
                    <a:pt x="311565" y="125757"/>
                  </a:lnTo>
                  <a:lnTo>
                    <a:pt x="312958" y="133527"/>
                  </a:lnTo>
                  <a:lnTo>
                    <a:pt x="313885" y="141468"/>
                  </a:lnTo>
                  <a:lnTo>
                    <a:pt x="314521" y="149408"/>
                  </a:lnTo>
                  <a:lnTo>
                    <a:pt x="314716" y="157519"/>
                  </a:lnTo>
                  <a:lnTo>
                    <a:pt x="314521" y="165656"/>
                  </a:lnTo>
                  <a:lnTo>
                    <a:pt x="313885" y="173596"/>
                  </a:lnTo>
                  <a:lnTo>
                    <a:pt x="312958" y="181538"/>
                  </a:lnTo>
                  <a:lnTo>
                    <a:pt x="311565" y="189307"/>
                  </a:lnTo>
                  <a:lnTo>
                    <a:pt x="309807" y="196856"/>
                  </a:lnTo>
                  <a:lnTo>
                    <a:pt x="307683" y="204358"/>
                  </a:lnTo>
                  <a:lnTo>
                    <a:pt x="305192" y="211737"/>
                  </a:lnTo>
                  <a:lnTo>
                    <a:pt x="302335" y="218846"/>
                  </a:lnTo>
                  <a:lnTo>
                    <a:pt x="299210" y="225858"/>
                  </a:lnTo>
                  <a:lnTo>
                    <a:pt x="295694" y="232602"/>
                  </a:lnTo>
                  <a:lnTo>
                    <a:pt x="291908" y="239249"/>
                  </a:lnTo>
                  <a:lnTo>
                    <a:pt x="287855" y="245625"/>
                  </a:lnTo>
                  <a:lnTo>
                    <a:pt x="283508" y="251807"/>
                  </a:lnTo>
                  <a:lnTo>
                    <a:pt x="278795" y="257720"/>
                  </a:lnTo>
                  <a:lnTo>
                    <a:pt x="273814" y="263437"/>
                  </a:lnTo>
                  <a:lnTo>
                    <a:pt x="268661" y="268984"/>
                  </a:lnTo>
                  <a:lnTo>
                    <a:pt x="263215" y="274162"/>
                  </a:lnTo>
                  <a:lnTo>
                    <a:pt x="257477" y="279147"/>
                  </a:lnTo>
                  <a:lnTo>
                    <a:pt x="251495" y="283765"/>
                  </a:lnTo>
                  <a:lnTo>
                    <a:pt x="245391" y="288187"/>
                  </a:lnTo>
                  <a:lnTo>
                    <a:pt x="238943" y="292267"/>
                  </a:lnTo>
                  <a:lnTo>
                    <a:pt x="232373" y="296055"/>
                  </a:lnTo>
                  <a:lnTo>
                    <a:pt x="225561" y="299548"/>
                  </a:lnTo>
                  <a:lnTo>
                    <a:pt x="218627" y="302701"/>
                  </a:lnTo>
                  <a:lnTo>
                    <a:pt x="211423" y="305560"/>
                  </a:lnTo>
                  <a:lnTo>
                    <a:pt x="204145" y="308051"/>
                  </a:lnTo>
                  <a:lnTo>
                    <a:pt x="196673" y="310177"/>
                  </a:lnTo>
                  <a:lnTo>
                    <a:pt x="189103" y="311936"/>
                  </a:lnTo>
                  <a:lnTo>
                    <a:pt x="181338" y="313304"/>
                  </a:lnTo>
                  <a:lnTo>
                    <a:pt x="173402" y="314234"/>
                  </a:lnTo>
                  <a:lnTo>
                    <a:pt x="165466" y="314892"/>
                  </a:lnTo>
                  <a:lnTo>
                    <a:pt x="157358" y="315064"/>
                  </a:lnTo>
                  <a:lnTo>
                    <a:pt x="149227" y="314892"/>
                  </a:lnTo>
                  <a:lnTo>
                    <a:pt x="141291" y="314234"/>
                  </a:lnTo>
                  <a:lnTo>
                    <a:pt x="133354" y="313304"/>
                  </a:lnTo>
                  <a:lnTo>
                    <a:pt x="125588" y="311936"/>
                  </a:lnTo>
                  <a:lnTo>
                    <a:pt x="118042" y="310177"/>
                  </a:lnTo>
                  <a:lnTo>
                    <a:pt x="110546" y="308051"/>
                  </a:lnTo>
                  <a:lnTo>
                    <a:pt x="103270" y="305560"/>
                  </a:lnTo>
                  <a:lnTo>
                    <a:pt x="96065" y="302701"/>
                  </a:lnTo>
                  <a:lnTo>
                    <a:pt x="89156" y="299548"/>
                  </a:lnTo>
                  <a:lnTo>
                    <a:pt x="82317" y="296055"/>
                  </a:lnTo>
                  <a:lnTo>
                    <a:pt x="75747" y="292267"/>
                  </a:lnTo>
                  <a:lnTo>
                    <a:pt x="69399" y="288187"/>
                  </a:lnTo>
                  <a:lnTo>
                    <a:pt x="63196" y="283765"/>
                  </a:lnTo>
                  <a:lnTo>
                    <a:pt x="57215" y="279147"/>
                  </a:lnTo>
                  <a:lnTo>
                    <a:pt x="51476" y="274162"/>
                  </a:lnTo>
                  <a:lnTo>
                    <a:pt x="46030" y="268984"/>
                  </a:lnTo>
                  <a:lnTo>
                    <a:pt x="40879" y="263437"/>
                  </a:lnTo>
                  <a:lnTo>
                    <a:pt x="35897" y="257720"/>
                  </a:lnTo>
                  <a:lnTo>
                    <a:pt x="31282" y="251807"/>
                  </a:lnTo>
                  <a:lnTo>
                    <a:pt x="26837" y="245625"/>
                  </a:lnTo>
                  <a:lnTo>
                    <a:pt x="22784" y="239249"/>
                  </a:lnTo>
                  <a:lnTo>
                    <a:pt x="18998" y="232602"/>
                  </a:lnTo>
                  <a:lnTo>
                    <a:pt x="15481" y="225858"/>
                  </a:lnTo>
                  <a:lnTo>
                    <a:pt x="12356" y="218846"/>
                  </a:lnTo>
                  <a:lnTo>
                    <a:pt x="9499" y="211737"/>
                  </a:lnTo>
                  <a:lnTo>
                    <a:pt x="7007" y="204358"/>
                  </a:lnTo>
                  <a:lnTo>
                    <a:pt x="4885" y="196856"/>
                  </a:lnTo>
                  <a:lnTo>
                    <a:pt x="3125" y="189307"/>
                  </a:lnTo>
                  <a:lnTo>
                    <a:pt x="1733" y="181538"/>
                  </a:lnTo>
                  <a:lnTo>
                    <a:pt x="831" y="173596"/>
                  </a:lnTo>
                  <a:lnTo>
                    <a:pt x="171" y="165656"/>
                  </a:lnTo>
                  <a:lnTo>
                    <a:pt x="0" y="15751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Free-form: Shape 120">
              <a:extLst>
                <a:ext uri="{FF2B5EF4-FFF2-40B4-BE49-F238E27FC236}">
                  <a16:creationId xmlns:a16="http://schemas.microsoft.com/office/drawing/2014/main" id="{459ABF52-EA19-4DBA-AEC0-86A952078809}"/>
                </a:ext>
              </a:extLst>
            </p:cNvPr>
            <p:cNvSpPr/>
            <p:nvPr/>
          </p:nvSpPr>
          <p:spPr>
            <a:xfrm>
              <a:off x="6781800" y="5969000"/>
              <a:ext cx="314766" cy="315187"/>
            </a:xfrm>
            <a:custGeom>
              <a:avLst/>
              <a:gdLst/>
              <a:ahLst/>
              <a:cxnLst/>
              <a:rect l="0" t="0" r="0" b="0"/>
              <a:pathLst>
                <a:path w="314766" h="315187">
                  <a:moveTo>
                    <a:pt x="0" y="157593"/>
                  </a:moveTo>
                  <a:lnTo>
                    <a:pt x="244" y="165656"/>
                  </a:lnTo>
                  <a:lnTo>
                    <a:pt x="733" y="173474"/>
                  </a:lnTo>
                  <a:lnTo>
                    <a:pt x="1710" y="181537"/>
                  </a:lnTo>
                  <a:lnTo>
                    <a:pt x="3175" y="189356"/>
                  </a:lnTo>
                  <a:lnTo>
                    <a:pt x="4883" y="196930"/>
                  </a:lnTo>
                  <a:lnTo>
                    <a:pt x="7082" y="204260"/>
                  </a:lnTo>
                  <a:lnTo>
                    <a:pt x="9523" y="211834"/>
                  </a:lnTo>
                  <a:lnTo>
                    <a:pt x="12454" y="218920"/>
                  </a:lnTo>
                  <a:lnTo>
                    <a:pt x="15384" y="225761"/>
                  </a:lnTo>
                  <a:lnTo>
                    <a:pt x="19047" y="232602"/>
                  </a:lnTo>
                  <a:lnTo>
                    <a:pt x="22710" y="239199"/>
                  </a:lnTo>
                  <a:lnTo>
                    <a:pt x="26861" y="245552"/>
                  </a:lnTo>
                  <a:lnTo>
                    <a:pt x="31257" y="251904"/>
                  </a:lnTo>
                  <a:lnTo>
                    <a:pt x="35896" y="257768"/>
                  </a:lnTo>
                  <a:lnTo>
                    <a:pt x="40780" y="263388"/>
                  </a:lnTo>
                  <a:lnTo>
                    <a:pt x="46152" y="269008"/>
                  </a:lnTo>
                  <a:lnTo>
                    <a:pt x="51525" y="274138"/>
                  </a:lnTo>
                  <a:lnTo>
                    <a:pt x="57141" y="279269"/>
                  </a:lnTo>
                  <a:lnTo>
                    <a:pt x="63246" y="283667"/>
                  </a:lnTo>
                  <a:lnTo>
                    <a:pt x="69351" y="288065"/>
                  </a:lnTo>
                  <a:lnTo>
                    <a:pt x="75700" y="292219"/>
                  </a:lnTo>
                  <a:lnTo>
                    <a:pt x="82293" y="296128"/>
                  </a:lnTo>
                  <a:lnTo>
                    <a:pt x="89131" y="299549"/>
                  </a:lnTo>
                  <a:lnTo>
                    <a:pt x="95968" y="302725"/>
                  </a:lnTo>
                  <a:lnTo>
                    <a:pt x="103294" y="305657"/>
                  </a:lnTo>
                  <a:lnTo>
                    <a:pt x="110620" y="308100"/>
                  </a:lnTo>
                  <a:lnTo>
                    <a:pt x="117946" y="310299"/>
                  </a:lnTo>
                  <a:lnTo>
                    <a:pt x="125515" y="312010"/>
                  </a:lnTo>
                  <a:lnTo>
                    <a:pt x="133329" y="313231"/>
                  </a:lnTo>
                  <a:lnTo>
                    <a:pt x="141388" y="314208"/>
                  </a:lnTo>
                  <a:lnTo>
                    <a:pt x="149202" y="314941"/>
                  </a:lnTo>
                  <a:lnTo>
                    <a:pt x="157261" y="315186"/>
                  </a:lnTo>
                  <a:lnTo>
                    <a:pt x="165564" y="314941"/>
                  </a:lnTo>
                  <a:lnTo>
                    <a:pt x="173377" y="314208"/>
                  </a:lnTo>
                  <a:lnTo>
                    <a:pt x="181435" y="313231"/>
                  </a:lnTo>
                  <a:lnTo>
                    <a:pt x="189006" y="312010"/>
                  </a:lnTo>
                  <a:lnTo>
                    <a:pt x="196576" y="310299"/>
                  </a:lnTo>
                  <a:lnTo>
                    <a:pt x="204146" y="308100"/>
                  </a:lnTo>
                  <a:lnTo>
                    <a:pt x="211472" y="305657"/>
                  </a:lnTo>
                  <a:lnTo>
                    <a:pt x="218553" y="302725"/>
                  </a:lnTo>
                  <a:lnTo>
                    <a:pt x="225634" y="299549"/>
                  </a:lnTo>
                  <a:lnTo>
                    <a:pt x="232473" y="296128"/>
                  </a:lnTo>
                  <a:lnTo>
                    <a:pt x="238821" y="292219"/>
                  </a:lnTo>
                  <a:lnTo>
                    <a:pt x="245414" y="288065"/>
                  </a:lnTo>
                  <a:lnTo>
                    <a:pt x="251520" y="283667"/>
                  </a:lnTo>
                  <a:lnTo>
                    <a:pt x="257380" y="279269"/>
                  </a:lnTo>
                  <a:lnTo>
                    <a:pt x="263241" y="274138"/>
                  </a:lnTo>
                  <a:lnTo>
                    <a:pt x="268613" y="269008"/>
                  </a:lnTo>
                  <a:lnTo>
                    <a:pt x="273741" y="263388"/>
                  </a:lnTo>
                  <a:lnTo>
                    <a:pt x="278869" y="257768"/>
                  </a:lnTo>
                  <a:lnTo>
                    <a:pt x="283508" y="251904"/>
                  </a:lnTo>
                  <a:lnTo>
                    <a:pt x="287904" y="245552"/>
                  </a:lnTo>
                  <a:lnTo>
                    <a:pt x="291811" y="239199"/>
                  </a:lnTo>
                  <a:lnTo>
                    <a:pt x="295718" y="232602"/>
                  </a:lnTo>
                  <a:lnTo>
                    <a:pt x="299137" y="225761"/>
                  </a:lnTo>
                  <a:lnTo>
                    <a:pt x="302312" y="218920"/>
                  </a:lnTo>
                  <a:lnTo>
                    <a:pt x="305242" y="211834"/>
                  </a:lnTo>
                  <a:lnTo>
                    <a:pt x="307684" y="204260"/>
                  </a:lnTo>
                  <a:lnTo>
                    <a:pt x="309882" y="196930"/>
                  </a:lnTo>
                  <a:lnTo>
                    <a:pt x="311590" y="189356"/>
                  </a:lnTo>
                  <a:lnTo>
                    <a:pt x="313055" y="181537"/>
                  </a:lnTo>
                  <a:lnTo>
                    <a:pt x="313789" y="173474"/>
                  </a:lnTo>
                  <a:lnTo>
                    <a:pt x="314521" y="165656"/>
                  </a:lnTo>
                  <a:lnTo>
                    <a:pt x="314765" y="157593"/>
                  </a:lnTo>
                  <a:lnTo>
                    <a:pt x="314521" y="149530"/>
                  </a:lnTo>
                  <a:lnTo>
                    <a:pt x="313789" y="141467"/>
                  </a:lnTo>
                  <a:lnTo>
                    <a:pt x="313055" y="133649"/>
                  </a:lnTo>
                  <a:lnTo>
                    <a:pt x="311590" y="125830"/>
                  </a:lnTo>
                  <a:lnTo>
                    <a:pt x="309882" y="118256"/>
                  </a:lnTo>
                  <a:lnTo>
                    <a:pt x="307684" y="110682"/>
                  </a:lnTo>
                  <a:lnTo>
                    <a:pt x="305242" y="103351"/>
                  </a:lnTo>
                  <a:lnTo>
                    <a:pt x="302312" y="96266"/>
                  </a:lnTo>
                  <a:lnTo>
                    <a:pt x="299137" y="89181"/>
                  </a:lnTo>
                  <a:lnTo>
                    <a:pt x="295718" y="82583"/>
                  </a:lnTo>
                  <a:lnTo>
                    <a:pt x="291811" y="75743"/>
                  </a:lnTo>
                  <a:lnTo>
                    <a:pt x="287904" y="69390"/>
                  </a:lnTo>
                  <a:lnTo>
                    <a:pt x="283508" y="63281"/>
                  </a:lnTo>
                  <a:lnTo>
                    <a:pt x="278869" y="57417"/>
                  </a:lnTo>
                  <a:lnTo>
                    <a:pt x="273741" y="51553"/>
                  </a:lnTo>
                  <a:lnTo>
                    <a:pt x="268613" y="46179"/>
                  </a:lnTo>
                  <a:lnTo>
                    <a:pt x="263241" y="40803"/>
                  </a:lnTo>
                  <a:lnTo>
                    <a:pt x="257380" y="35916"/>
                  </a:lnTo>
                  <a:lnTo>
                    <a:pt x="251520" y="31274"/>
                  </a:lnTo>
                  <a:lnTo>
                    <a:pt x="245414" y="26876"/>
                  </a:lnTo>
                  <a:lnTo>
                    <a:pt x="238821" y="22723"/>
                  </a:lnTo>
                  <a:lnTo>
                    <a:pt x="232473" y="19058"/>
                  </a:lnTo>
                  <a:lnTo>
                    <a:pt x="225634" y="15393"/>
                  </a:lnTo>
                  <a:lnTo>
                    <a:pt x="218553" y="12461"/>
                  </a:lnTo>
                  <a:lnTo>
                    <a:pt x="211472" y="9529"/>
                  </a:lnTo>
                  <a:lnTo>
                    <a:pt x="204146" y="7086"/>
                  </a:lnTo>
                  <a:lnTo>
                    <a:pt x="196576" y="4887"/>
                  </a:lnTo>
                  <a:lnTo>
                    <a:pt x="189006" y="3176"/>
                  </a:lnTo>
                  <a:lnTo>
                    <a:pt x="181435" y="1955"/>
                  </a:lnTo>
                  <a:lnTo>
                    <a:pt x="173377" y="733"/>
                  </a:lnTo>
                  <a:lnTo>
                    <a:pt x="165564" y="244"/>
                  </a:lnTo>
                  <a:lnTo>
                    <a:pt x="157261" y="0"/>
                  </a:lnTo>
                  <a:lnTo>
                    <a:pt x="149202" y="244"/>
                  </a:lnTo>
                  <a:lnTo>
                    <a:pt x="141388" y="733"/>
                  </a:lnTo>
                  <a:lnTo>
                    <a:pt x="133329" y="1955"/>
                  </a:lnTo>
                  <a:lnTo>
                    <a:pt x="125515" y="3176"/>
                  </a:lnTo>
                  <a:lnTo>
                    <a:pt x="117946" y="4887"/>
                  </a:lnTo>
                  <a:lnTo>
                    <a:pt x="110620" y="7086"/>
                  </a:lnTo>
                  <a:lnTo>
                    <a:pt x="103294" y="9529"/>
                  </a:lnTo>
                  <a:lnTo>
                    <a:pt x="95968" y="12461"/>
                  </a:lnTo>
                  <a:lnTo>
                    <a:pt x="89131" y="15393"/>
                  </a:lnTo>
                  <a:lnTo>
                    <a:pt x="82293" y="19058"/>
                  </a:lnTo>
                  <a:lnTo>
                    <a:pt x="75700" y="22723"/>
                  </a:lnTo>
                  <a:lnTo>
                    <a:pt x="69351" y="26876"/>
                  </a:lnTo>
                  <a:lnTo>
                    <a:pt x="63246" y="31274"/>
                  </a:lnTo>
                  <a:lnTo>
                    <a:pt x="57141" y="35916"/>
                  </a:lnTo>
                  <a:lnTo>
                    <a:pt x="51525" y="40803"/>
                  </a:lnTo>
                  <a:lnTo>
                    <a:pt x="46152" y="46179"/>
                  </a:lnTo>
                  <a:lnTo>
                    <a:pt x="40780" y="51553"/>
                  </a:lnTo>
                  <a:lnTo>
                    <a:pt x="35896" y="57417"/>
                  </a:lnTo>
                  <a:lnTo>
                    <a:pt x="31257" y="63281"/>
                  </a:lnTo>
                  <a:lnTo>
                    <a:pt x="26861" y="69390"/>
                  </a:lnTo>
                  <a:lnTo>
                    <a:pt x="22710" y="75743"/>
                  </a:lnTo>
                  <a:lnTo>
                    <a:pt x="19047" y="82583"/>
                  </a:lnTo>
                  <a:lnTo>
                    <a:pt x="15384" y="89181"/>
                  </a:lnTo>
                  <a:lnTo>
                    <a:pt x="12454" y="96266"/>
                  </a:lnTo>
                  <a:lnTo>
                    <a:pt x="9523" y="103351"/>
                  </a:lnTo>
                  <a:lnTo>
                    <a:pt x="7082" y="110682"/>
                  </a:lnTo>
                  <a:lnTo>
                    <a:pt x="4883" y="118256"/>
                  </a:lnTo>
                  <a:lnTo>
                    <a:pt x="3175" y="125830"/>
                  </a:lnTo>
                  <a:lnTo>
                    <a:pt x="1710" y="133649"/>
                  </a:lnTo>
                  <a:lnTo>
                    <a:pt x="733" y="141467"/>
                  </a:lnTo>
                  <a:lnTo>
                    <a:pt x="244" y="14953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Free-form: Shape 121">
              <a:extLst>
                <a:ext uri="{FF2B5EF4-FFF2-40B4-BE49-F238E27FC236}">
                  <a16:creationId xmlns:a16="http://schemas.microsoft.com/office/drawing/2014/main" id="{55691FD9-7529-42B7-80D3-7453EA215997}"/>
                </a:ext>
              </a:extLst>
            </p:cNvPr>
            <p:cNvSpPr/>
            <p:nvPr/>
          </p:nvSpPr>
          <p:spPr>
            <a:xfrm>
              <a:off x="6840162" y="6180346"/>
              <a:ext cx="193890" cy="42026"/>
            </a:xfrm>
            <a:custGeom>
              <a:avLst/>
              <a:gdLst/>
              <a:ahLst/>
              <a:cxnLst/>
              <a:rect l="0" t="0" r="0" b="0"/>
              <a:pathLst>
                <a:path w="193890" h="42026">
                  <a:moveTo>
                    <a:pt x="193889" y="12217"/>
                  </a:moveTo>
                  <a:lnTo>
                    <a:pt x="190959" y="8796"/>
                  </a:lnTo>
                  <a:lnTo>
                    <a:pt x="188273" y="5376"/>
                  </a:lnTo>
                  <a:lnTo>
                    <a:pt x="186808" y="3665"/>
                  </a:lnTo>
                  <a:lnTo>
                    <a:pt x="185343" y="2199"/>
                  </a:lnTo>
                  <a:lnTo>
                    <a:pt x="183633" y="978"/>
                  </a:lnTo>
                  <a:lnTo>
                    <a:pt x="181679" y="0"/>
                  </a:lnTo>
                  <a:lnTo>
                    <a:pt x="179237" y="3421"/>
                  </a:lnTo>
                  <a:lnTo>
                    <a:pt x="176307" y="6841"/>
                  </a:lnTo>
                  <a:lnTo>
                    <a:pt x="173132" y="10018"/>
                  </a:lnTo>
                  <a:lnTo>
                    <a:pt x="169470" y="13439"/>
                  </a:lnTo>
                  <a:lnTo>
                    <a:pt x="165562" y="16615"/>
                  </a:lnTo>
                  <a:lnTo>
                    <a:pt x="161167" y="19791"/>
                  </a:lnTo>
                  <a:lnTo>
                    <a:pt x="156772" y="22723"/>
                  </a:lnTo>
                  <a:lnTo>
                    <a:pt x="151888" y="25655"/>
                  </a:lnTo>
                  <a:lnTo>
                    <a:pt x="146760" y="28342"/>
                  </a:lnTo>
                  <a:lnTo>
                    <a:pt x="141387" y="30786"/>
                  </a:lnTo>
                  <a:lnTo>
                    <a:pt x="136015" y="32985"/>
                  </a:lnTo>
                  <a:lnTo>
                    <a:pt x="130155" y="35184"/>
                  </a:lnTo>
                  <a:lnTo>
                    <a:pt x="124294" y="36894"/>
                  </a:lnTo>
                  <a:lnTo>
                    <a:pt x="118433" y="38604"/>
                  </a:lnTo>
                  <a:lnTo>
                    <a:pt x="112085" y="39826"/>
                  </a:lnTo>
                  <a:lnTo>
                    <a:pt x="105980" y="41047"/>
                  </a:lnTo>
                  <a:lnTo>
                    <a:pt x="99630" y="41536"/>
                  </a:lnTo>
                  <a:lnTo>
                    <a:pt x="93281" y="42025"/>
                  </a:lnTo>
                  <a:lnTo>
                    <a:pt x="87176" y="42025"/>
                  </a:lnTo>
                  <a:lnTo>
                    <a:pt x="80828" y="41536"/>
                  </a:lnTo>
                  <a:lnTo>
                    <a:pt x="74235" y="40803"/>
                  </a:lnTo>
                  <a:lnTo>
                    <a:pt x="68130" y="39581"/>
                  </a:lnTo>
                  <a:lnTo>
                    <a:pt x="61781" y="37871"/>
                  </a:lnTo>
                  <a:lnTo>
                    <a:pt x="55676" y="35672"/>
                  </a:lnTo>
                  <a:lnTo>
                    <a:pt x="49571" y="33229"/>
                  </a:lnTo>
                  <a:lnTo>
                    <a:pt x="43710" y="30053"/>
                  </a:lnTo>
                  <a:lnTo>
                    <a:pt x="37849" y="26632"/>
                  </a:lnTo>
                  <a:lnTo>
                    <a:pt x="32477" y="22478"/>
                  </a:lnTo>
                  <a:lnTo>
                    <a:pt x="26861" y="17592"/>
                  </a:lnTo>
                  <a:lnTo>
                    <a:pt x="21732" y="12461"/>
                  </a:lnTo>
                  <a:lnTo>
                    <a:pt x="16849" y="6597"/>
                  </a:lnTo>
                  <a:lnTo>
                    <a:pt x="12209" y="0"/>
                  </a:lnTo>
                  <a:lnTo>
                    <a:pt x="10256" y="978"/>
                  </a:lnTo>
                  <a:lnTo>
                    <a:pt x="8546" y="2199"/>
                  </a:lnTo>
                  <a:lnTo>
                    <a:pt x="7081" y="3665"/>
                  </a:lnTo>
                  <a:lnTo>
                    <a:pt x="5615" y="5376"/>
                  </a:lnTo>
                  <a:lnTo>
                    <a:pt x="2930" y="8796"/>
                  </a:lnTo>
                  <a:lnTo>
                    <a:pt x="0" y="12217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Free-form: Shape 122">
              <a:extLst>
                <a:ext uri="{FF2B5EF4-FFF2-40B4-BE49-F238E27FC236}">
                  <a16:creationId xmlns:a16="http://schemas.microsoft.com/office/drawing/2014/main" id="{B39CE461-A0BC-441D-B780-E10A331DF0AB}"/>
                </a:ext>
              </a:extLst>
            </p:cNvPr>
            <p:cNvSpPr/>
            <p:nvPr/>
          </p:nvSpPr>
          <p:spPr>
            <a:xfrm>
              <a:off x="6875473" y="6072034"/>
              <a:ext cx="12090" cy="24212"/>
            </a:xfrm>
            <a:custGeom>
              <a:avLst/>
              <a:gdLst/>
              <a:ahLst/>
              <a:cxnLst/>
              <a:rect l="0" t="0" r="0" b="0"/>
              <a:pathLst>
                <a:path w="12090" h="24212">
                  <a:moveTo>
                    <a:pt x="98" y="9699"/>
                  </a:moveTo>
                  <a:lnTo>
                    <a:pt x="463" y="7403"/>
                  </a:lnTo>
                  <a:lnTo>
                    <a:pt x="1000" y="5373"/>
                  </a:lnTo>
                  <a:lnTo>
                    <a:pt x="1758" y="3518"/>
                  </a:lnTo>
                  <a:lnTo>
                    <a:pt x="2661" y="2051"/>
                  </a:lnTo>
                  <a:lnTo>
                    <a:pt x="3687" y="929"/>
                  </a:lnTo>
                  <a:lnTo>
                    <a:pt x="4786" y="292"/>
                  </a:lnTo>
                  <a:lnTo>
                    <a:pt x="6081" y="0"/>
                  </a:lnTo>
                  <a:lnTo>
                    <a:pt x="7278" y="292"/>
                  </a:lnTo>
                  <a:lnTo>
                    <a:pt x="8401" y="929"/>
                  </a:lnTo>
                  <a:lnTo>
                    <a:pt x="9401" y="2051"/>
                  </a:lnTo>
                  <a:lnTo>
                    <a:pt x="10330" y="3518"/>
                  </a:lnTo>
                  <a:lnTo>
                    <a:pt x="11062" y="5373"/>
                  </a:lnTo>
                  <a:lnTo>
                    <a:pt x="11624" y="7403"/>
                  </a:lnTo>
                  <a:lnTo>
                    <a:pt x="11990" y="9699"/>
                  </a:lnTo>
                  <a:lnTo>
                    <a:pt x="12089" y="12117"/>
                  </a:lnTo>
                  <a:lnTo>
                    <a:pt x="11990" y="14610"/>
                  </a:lnTo>
                  <a:lnTo>
                    <a:pt x="11624" y="16808"/>
                  </a:lnTo>
                  <a:lnTo>
                    <a:pt x="11062" y="18935"/>
                  </a:lnTo>
                  <a:lnTo>
                    <a:pt x="10330" y="20693"/>
                  </a:lnTo>
                  <a:lnTo>
                    <a:pt x="9401" y="22184"/>
                  </a:lnTo>
                  <a:lnTo>
                    <a:pt x="8401" y="23283"/>
                  </a:lnTo>
                  <a:lnTo>
                    <a:pt x="7278" y="24016"/>
                  </a:lnTo>
                  <a:lnTo>
                    <a:pt x="6081" y="24211"/>
                  </a:lnTo>
                  <a:lnTo>
                    <a:pt x="4786" y="24016"/>
                  </a:lnTo>
                  <a:lnTo>
                    <a:pt x="3687" y="23283"/>
                  </a:lnTo>
                  <a:lnTo>
                    <a:pt x="2661" y="22184"/>
                  </a:lnTo>
                  <a:lnTo>
                    <a:pt x="1758" y="20693"/>
                  </a:lnTo>
                  <a:lnTo>
                    <a:pt x="1000" y="18935"/>
                  </a:lnTo>
                  <a:lnTo>
                    <a:pt x="463" y="16808"/>
                  </a:lnTo>
                  <a:lnTo>
                    <a:pt x="98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Free-form: Shape 123">
              <a:extLst>
                <a:ext uri="{FF2B5EF4-FFF2-40B4-BE49-F238E27FC236}">
                  <a16:creationId xmlns:a16="http://schemas.microsoft.com/office/drawing/2014/main" id="{DD89BD7A-C795-45D6-A800-7D0FE25E998F}"/>
                </a:ext>
              </a:extLst>
            </p:cNvPr>
            <p:cNvSpPr/>
            <p:nvPr/>
          </p:nvSpPr>
          <p:spPr>
            <a:xfrm>
              <a:off x="6875571" y="6072108"/>
              <a:ext cx="11966" cy="24191"/>
            </a:xfrm>
            <a:custGeom>
              <a:avLst/>
              <a:gdLst/>
              <a:ahLst/>
              <a:cxnLst/>
              <a:rect l="0" t="0" r="0" b="0"/>
              <a:pathLst>
                <a:path w="11966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7" y="18814"/>
                  </a:lnTo>
                  <a:lnTo>
                    <a:pt x="1710" y="20525"/>
                  </a:lnTo>
                  <a:lnTo>
                    <a:pt x="2687" y="22235"/>
                  </a:lnTo>
                  <a:lnTo>
                    <a:pt x="3663" y="23212"/>
                  </a:lnTo>
                  <a:lnTo>
                    <a:pt x="4640" y="23945"/>
                  </a:lnTo>
                  <a:lnTo>
                    <a:pt x="6105" y="24190"/>
                  </a:lnTo>
                  <a:lnTo>
                    <a:pt x="7082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8" y="18814"/>
                  </a:lnTo>
                  <a:lnTo>
                    <a:pt x="11477" y="16859"/>
                  </a:lnTo>
                  <a:lnTo>
                    <a:pt x="11965" y="14660"/>
                  </a:lnTo>
                  <a:lnTo>
                    <a:pt x="11965" y="11973"/>
                  </a:lnTo>
                  <a:lnTo>
                    <a:pt x="11965" y="9529"/>
                  </a:lnTo>
                  <a:lnTo>
                    <a:pt x="11477" y="7330"/>
                  </a:lnTo>
                  <a:lnTo>
                    <a:pt x="10988" y="5375"/>
                  </a:lnTo>
                  <a:lnTo>
                    <a:pt x="10256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2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7" y="1955"/>
                  </a:lnTo>
                  <a:lnTo>
                    <a:pt x="1710" y="3420"/>
                  </a:lnTo>
                  <a:lnTo>
                    <a:pt x="977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Free-form: Shape 124">
              <a:extLst>
                <a:ext uri="{FF2B5EF4-FFF2-40B4-BE49-F238E27FC236}">
                  <a16:creationId xmlns:a16="http://schemas.microsoft.com/office/drawing/2014/main" id="{0E09048D-38D1-4938-87FF-579F48E6809E}"/>
                </a:ext>
              </a:extLst>
            </p:cNvPr>
            <p:cNvSpPr/>
            <p:nvPr/>
          </p:nvSpPr>
          <p:spPr>
            <a:xfrm>
              <a:off x="6990733" y="6072034"/>
              <a:ext cx="12089" cy="24212"/>
            </a:xfrm>
            <a:custGeom>
              <a:avLst/>
              <a:gdLst/>
              <a:ahLst/>
              <a:cxnLst/>
              <a:rect l="0" t="0" r="0" b="0"/>
              <a:pathLst>
                <a:path w="12089" h="24212">
                  <a:moveTo>
                    <a:pt x="97" y="9699"/>
                  </a:moveTo>
                  <a:lnTo>
                    <a:pt x="464" y="7403"/>
                  </a:lnTo>
                  <a:lnTo>
                    <a:pt x="1025" y="5373"/>
                  </a:lnTo>
                  <a:lnTo>
                    <a:pt x="1758" y="3518"/>
                  </a:lnTo>
                  <a:lnTo>
                    <a:pt x="2687" y="2051"/>
                  </a:lnTo>
                  <a:lnTo>
                    <a:pt x="3713" y="929"/>
                  </a:lnTo>
                  <a:lnTo>
                    <a:pt x="4811" y="292"/>
                  </a:lnTo>
                  <a:lnTo>
                    <a:pt x="6105" y="0"/>
                  </a:lnTo>
                  <a:lnTo>
                    <a:pt x="7302" y="292"/>
                  </a:lnTo>
                  <a:lnTo>
                    <a:pt x="8399" y="929"/>
                  </a:lnTo>
                  <a:lnTo>
                    <a:pt x="9426" y="2051"/>
                  </a:lnTo>
                  <a:lnTo>
                    <a:pt x="10354" y="3518"/>
                  </a:lnTo>
                  <a:lnTo>
                    <a:pt x="11086" y="5373"/>
                  </a:lnTo>
                  <a:lnTo>
                    <a:pt x="11649" y="7403"/>
                  </a:lnTo>
                  <a:lnTo>
                    <a:pt x="12015" y="9699"/>
                  </a:lnTo>
                  <a:lnTo>
                    <a:pt x="12088" y="12117"/>
                  </a:lnTo>
                  <a:lnTo>
                    <a:pt x="12015" y="14610"/>
                  </a:lnTo>
                  <a:lnTo>
                    <a:pt x="11649" y="16808"/>
                  </a:lnTo>
                  <a:lnTo>
                    <a:pt x="11086" y="18935"/>
                  </a:lnTo>
                  <a:lnTo>
                    <a:pt x="10354" y="20693"/>
                  </a:lnTo>
                  <a:lnTo>
                    <a:pt x="9426" y="22184"/>
                  </a:lnTo>
                  <a:lnTo>
                    <a:pt x="8399" y="23283"/>
                  </a:lnTo>
                  <a:lnTo>
                    <a:pt x="7302" y="24016"/>
                  </a:lnTo>
                  <a:lnTo>
                    <a:pt x="6105" y="24211"/>
                  </a:lnTo>
                  <a:lnTo>
                    <a:pt x="4908" y="24016"/>
                  </a:lnTo>
                  <a:lnTo>
                    <a:pt x="3713" y="23283"/>
                  </a:lnTo>
                  <a:lnTo>
                    <a:pt x="2687" y="22184"/>
                  </a:lnTo>
                  <a:lnTo>
                    <a:pt x="1758" y="20693"/>
                  </a:lnTo>
                  <a:lnTo>
                    <a:pt x="1025" y="18935"/>
                  </a:lnTo>
                  <a:lnTo>
                    <a:pt x="464" y="16808"/>
                  </a:lnTo>
                  <a:lnTo>
                    <a:pt x="97" y="14610"/>
                  </a:lnTo>
                  <a:lnTo>
                    <a:pt x="0" y="1211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Free-form: Shape 125">
              <a:extLst>
                <a:ext uri="{FF2B5EF4-FFF2-40B4-BE49-F238E27FC236}">
                  <a16:creationId xmlns:a16="http://schemas.microsoft.com/office/drawing/2014/main" id="{63C3972A-4650-440F-8D70-8AD94CAF313E}"/>
                </a:ext>
              </a:extLst>
            </p:cNvPr>
            <p:cNvSpPr/>
            <p:nvPr/>
          </p:nvSpPr>
          <p:spPr>
            <a:xfrm>
              <a:off x="6990831" y="6072108"/>
              <a:ext cx="11967" cy="24191"/>
            </a:xfrm>
            <a:custGeom>
              <a:avLst/>
              <a:gdLst/>
              <a:ahLst/>
              <a:cxnLst/>
              <a:rect l="0" t="0" r="0" b="0"/>
              <a:pathLst>
                <a:path w="11967" h="24191">
                  <a:moveTo>
                    <a:pt x="0" y="11973"/>
                  </a:moveTo>
                  <a:lnTo>
                    <a:pt x="0" y="14660"/>
                  </a:lnTo>
                  <a:lnTo>
                    <a:pt x="488" y="16859"/>
                  </a:lnTo>
                  <a:lnTo>
                    <a:pt x="976" y="18814"/>
                  </a:lnTo>
                  <a:lnTo>
                    <a:pt x="1710" y="20525"/>
                  </a:lnTo>
                  <a:lnTo>
                    <a:pt x="2686" y="22235"/>
                  </a:lnTo>
                  <a:lnTo>
                    <a:pt x="3663" y="23212"/>
                  </a:lnTo>
                  <a:lnTo>
                    <a:pt x="4883" y="23945"/>
                  </a:lnTo>
                  <a:lnTo>
                    <a:pt x="6105" y="24190"/>
                  </a:lnTo>
                  <a:lnTo>
                    <a:pt x="7081" y="23945"/>
                  </a:lnTo>
                  <a:lnTo>
                    <a:pt x="8303" y="23212"/>
                  </a:lnTo>
                  <a:lnTo>
                    <a:pt x="9280" y="22235"/>
                  </a:lnTo>
                  <a:lnTo>
                    <a:pt x="10256" y="20525"/>
                  </a:lnTo>
                  <a:lnTo>
                    <a:pt x="10989" y="18814"/>
                  </a:lnTo>
                  <a:lnTo>
                    <a:pt x="11477" y="16859"/>
                  </a:lnTo>
                  <a:lnTo>
                    <a:pt x="11966" y="14660"/>
                  </a:lnTo>
                  <a:lnTo>
                    <a:pt x="11966" y="11973"/>
                  </a:lnTo>
                  <a:lnTo>
                    <a:pt x="11966" y="9529"/>
                  </a:lnTo>
                  <a:lnTo>
                    <a:pt x="11477" y="7330"/>
                  </a:lnTo>
                  <a:lnTo>
                    <a:pt x="10989" y="5375"/>
                  </a:lnTo>
                  <a:lnTo>
                    <a:pt x="10256" y="3420"/>
                  </a:lnTo>
                  <a:lnTo>
                    <a:pt x="9280" y="1955"/>
                  </a:lnTo>
                  <a:lnTo>
                    <a:pt x="8303" y="977"/>
                  </a:lnTo>
                  <a:lnTo>
                    <a:pt x="7081" y="244"/>
                  </a:lnTo>
                  <a:lnTo>
                    <a:pt x="6105" y="0"/>
                  </a:lnTo>
                  <a:lnTo>
                    <a:pt x="4640" y="244"/>
                  </a:lnTo>
                  <a:lnTo>
                    <a:pt x="3663" y="977"/>
                  </a:lnTo>
                  <a:lnTo>
                    <a:pt x="2686" y="1955"/>
                  </a:lnTo>
                  <a:lnTo>
                    <a:pt x="1710" y="3420"/>
                  </a:lnTo>
                  <a:lnTo>
                    <a:pt x="976" y="5375"/>
                  </a:lnTo>
                  <a:lnTo>
                    <a:pt x="488" y="7330"/>
                  </a:lnTo>
                  <a:lnTo>
                    <a:pt x="0" y="9529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41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Free-form: Shape 126">
              <a:extLst>
                <a:ext uri="{FF2B5EF4-FFF2-40B4-BE49-F238E27FC236}">
                  <a16:creationId xmlns:a16="http://schemas.microsoft.com/office/drawing/2014/main" id="{A67939A3-4D54-4BFF-BEAB-CFE62C179F6B}"/>
                </a:ext>
              </a:extLst>
            </p:cNvPr>
            <p:cNvSpPr/>
            <p:nvPr/>
          </p:nvSpPr>
          <p:spPr>
            <a:xfrm>
              <a:off x="6911955" y="6138565"/>
              <a:ext cx="48350" cy="18324"/>
            </a:xfrm>
            <a:custGeom>
              <a:avLst/>
              <a:gdLst/>
              <a:ahLst/>
              <a:cxnLst/>
              <a:rect l="0" t="0" r="0" b="0"/>
              <a:pathLst>
                <a:path w="48350" h="18324">
                  <a:moveTo>
                    <a:pt x="48349" y="0"/>
                  </a:moveTo>
                  <a:lnTo>
                    <a:pt x="48105" y="2199"/>
                  </a:lnTo>
                  <a:lnTo>
                    <a:pt x="47860" y="4397"/>
                  </a:lnTo>
                  <a:lnTo>
                    <a:pt x="47129" y="6351"/>
                  </a:lnTo>
                  <a:lnTo>
                    <a:pt x="46395" y="8062"/>
                  </a:lnTo>
                  <a:lnTo>
                    <a:pt x="45175" y="9772"/>
                  </a:lnTo>
                  <a:lnTo>
                    <a:pt x="43954" y="11238"/>
                  </a:lnTo>
                  <a:lnTo>
                    <a:pt x="42489" y="12460"/>
                  </a:lnTo>
                  <a:lnTo>
                    <a:pt x="40780" y="13681"/>
                  </a:lnTo>
                  <a:lnTo>
                    <a:pt x="39070" y="14902"/>
                  </a:lnTo>
                  <a:lnTo>
                    <a:pt x="37116" y="15635"/>
                  </a:lnTo>
                  <a:lnTo>
                    <a:pt x="32965" y="17101"/>
                  </a:lnTo>
                  <a:lnTo>
                    <a:pt x="28570" y="18079"/>
                  </a:lnTo>
                  <a:lnTo>
                    <a:pt x="24174" y="18323"/>
                  </a:lnTo>
                  <a:lnTo>
                    <a:pt x="19535" y="18079"/>
                  </a:lnTo>
                  <a:lnTo>
                    <a:pt x="15140" y="17101"/>
                  </a:lnTo>
                  <a:lnTo>
                    <a:pt x="11232" y="15635"/>
                  </a:lnTo>
                  <a:lnTo>
                    <a:pt x="9279" y="14902"/>
                  </a:lnTo>
                  <a:lnTo>
                    <a:pt x="7570" y="13681"/>
                  </a:lnTo>
                  <a:lnTo>
                    <a:pt x="5860" y="12460"/>
                  </a:lnTo>
                  <a:lnTo>
                    <a:pt x="4395" y="11238"/>
                  </a:lnTo>
                  <a:lnTo>
                    <a:pt x="3175" y="9772"/>
                  </a:lnTo>
                  <a:lnTo>
                    <a:pt x="1953" y="8062"/>
                  </a:lnTo>
                  <a:lnTo>
                    <a:pt x="977" y="6351"/>
                  </a:lnTo>
                  <a:lnTo>
                    <a:pt x="488" y="4397"/>
                  </a:lnTo>
                  <a:lnTo>
                    <a:pt x="0" y="2199"/>
                  </a:lnTo>
                  <a:lnTo>
                    <a:pt x="0" y="0"/>
                  </a:lnTo>
                </a:path>
              </a:pathLst>
            </a:custGeom>
            <a:ln w="72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9106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FBEBD2-27A1-4686-B143-AB67C81FDA5D}"/>
              </a:ext>
            </a:extLst>
          </p:cNvPr>
          <p:cNvSpPr txBox="1"/>
          <p:nvPr/>
        </p:nvSpPr>
        <p:spPr>
          <a:xfrm>
            <a:off x="368300" y="101600"/>
            <a:ext cx="9842500" cy="267765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What do we already have out on the playgrounds and field?</a:t>
            </a:r>
          </a:p>
          <a:p>
            <a:endParaRPr lang="en-GB" sz="2100" b="1">
              <a:solidFill>
                <a:srgbClr val="00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* 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kitchen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small construction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small world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role play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B01E2B-F9E6-49C2-8B27-DEACAB8C07F8}"/>
              </a:ext>
            </a:extLst>
          </p:cNvPr>
          <p:cNvSpPr txBox="1"/>
          <p:nvPr/>
        </p:nvSpPr>
        <p:spPr>
          <a:xfrm>
            <a:off x="5435600" y="2222500"/>
            <a:ext cx="2815793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active zone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creative area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calm corner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water play</a:t>
            </a:r>
          </a:p>
        </p:txBody>
      </p:sp>
    </p:spTree>
    <p:extLst>
      <p:ext uri="{BB962C8B-B14F-4D97-AF65-F5344CB8AC3E}">
        <p14:creationId xmlns:p14="http://schemas.microsoft.com/office/powerpoint/2010/main" val="205881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EDB080-96D3-4F7A-A545-1FE8CF7977AC}"/>
              </a:ext>
            </a:extLst>
          </p:cNvPr>
          <p:cNvSpPr txBox="1"/>
          <p:nvPr/>
        </p:nvSpPr>
        <p:spPr>
          <a:xfrm>
            <a:off x="774700" y="0"/>
            <a:ext cx="8563991" cy="295465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week?</a:t>
            </a: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N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othing new this week , because we want to get it right with the activities that are out already.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</a:t>
            </a:r>
            <a:r>
              <a:rPr lang="en-GB" sz="2100" u="sng">
                <a:solidFill>
                  <a:srgbClr val="000000"/>
                </a:solidFill>
                <a:latin typeface="SassoonInfant - 36"/>
              </a:rPr>
              <a:t>Creative area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 - Closed at playtime                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</a:t>
            </a:r>
            <a:r>
              <a:rPr lang="en-GB" sz="2100" u="sng">
                <a:solidFill>
                  <a:srgbClr val="000000"/>
                </a:solidFill>
                <a:latin typeface="SassoonInfant - 36"/>
              </a:rPr>
              <a:t>Active Zone</a:t>
            </a:r>
            <a:r>
              <a:rPr lang="fr-FR" sz="2100">
                <a:solidFill>
                  <a:srgbClr val="000000"/>
                </a:solidFill>
                <a:latin typeface="SassoonInfant - 36"/>
              </a:rPr>
              <a:t> -  batons, bibs cones etc to make your own races.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* </a:t>
            </a:r>
            <a:r>
              <a:rPr lang="en-GB" sz="2100" u="sng">
                <a:solidFill>
                  <a:srgbClr val="000000"/>
                </a:solidFill>
                <a:latin typeface="SassoonInfant - 36"/>
              </a:rPr>
              <a:t>Water play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 - brushes and rollers and buckets of water to 'paint' the walls, floor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 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etc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239D8-6DD6-4013-9A24-AA507EBA2C74}"/>
              </a:ext>
            </a:extLst>
          </p:cNvPr>
          <p:cNvSpPr txBox="1"/>
          <p:nvPr/>
        </p:nvSpPr>
        <p:spPr>
          <a:xfrm>
            <a:off x="37973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</p:spTree>
    <p:extLst>
      <p:ext uri="{BB962C8B-B14F-4D97-AF65-F5344CB8AC3E}">
        <p14:creationId xmlns:p14="http://schemas.microsoft.com/office/powerpoint/2010/main" val="38979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96FBD8-6652-453E-BC26-D674682D22F2}"/>
              </a:ext>
            </a:extLst>
          </p:cNvPr>
          <p:cNvSpPr txBox="1"/>
          <p:nvPr/>
        </p:nvSpPr>
        <p:spPr>
          <a:xfrm>
            <a:off x="2400300" y="165100"/>
            <a:ext cx="444442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00"/>
                </a:solidFill>
                <a:latin typeface="SassoonPrimaryInfant - 55"/>
              </a:rPr>
              <a:t>Creative Play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297591-6627-49C6-8FDD-5F3B0AEF5643}"/>
              </a:ext>
            </a:extLst>
          </p:cNvPr>
          <p:cNvSpPr txBox="1"/>
          <p:nvPr/>
        </p:nvSpPr>
        <p:spPr>
          <a:xfrm>
            <a:off x="647700" y="1181100"/>
            <a:ext cx="9427591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This area will be closed at playtime.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Only white board pens should be used on white board.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Lids on pens.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If you create something you can take it home, if not put it in the bin.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1927136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666AD9-7754-4780-9483-63096C2667F1}"/>
              </a:ext>
            </a:extLst>
          </p:cNvPr>
          <p:cNvSpPr txBox="1"/>
          <p:nvPr/>
        </p:nvSpPr>
        <p:spPr>
          <a:xfrm>
            <a:off x="584200" y="165100"/>
            <a:ext cx="8970391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300" b="1" u="sng">
                <a:solidFill>
                  <a:srgbClr val="000000"/>
                </a:solidFill>
                <a:latin typeface="SassoonInfant - 55"/>
              </a:rPr>
              <a:t>Calm Zone</a:t>
            </a:r>
          </a:p>
          <a:p>
            <a:r>
              <a:rPr lang="en-GB" sz="3300" b="1" u="sng">
                <a:solidFill>
                  <a:srgbClr val="000000"/>
                </a:solidFill>
                <a:latin typeface="SassoonInfant - 55"/>
              </a:rPr>
              <a:t>O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nly play with what has been put out.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Enjoy being calm</a:t>
            </a:r>
            <a:r>
              <a:rPr lang="en-GB" sz="2100">
                <a:solidFill>
                  <a:srgbClr val="000000"/>
                </a:solidFill>
                <a:latin typeface="NTFPreCursive - 36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7435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700D7F-0932-4F90-AC7C-56516CE20101}"/>
              </a:ext>
            </a:extLst>
          </p:cNvPr>
          <p:cNvSpPr txBox="1"/>
          <p:nvPr/>
        </p:nvSpPr>
        <p:spPr>
          <a:xfrm>
            <a:off x="139700" y="977900"/>
            <a:ext cx="9817100" cy="160043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800" b="1" u="sng">
                <a:solidFill>
                  <a:srgbClr val="000000"/>
                </a:solidFill>
                <a:latin typeface="SassoonInfant - 48"/>
              </a:rPr>
              <a:t>Active Zone</a:t>
            </a:r>
          </a:p>
          <a:p>
            <a:r>
              <a:rPr lang="en-GB" sz="2800" b="1" u="sng">
                <a:solidFill>
                  <a:srgbClr val="000000"/>
                </a:solidFill>
                <a:latin typeface="SassoonInfant - 48"/>
              </a:rPr>
              <a:t>W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hat have you been playing with already?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What else could you play?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What extra equipment could we get?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A88177-B55A-426B-8418-D665B569C4C5}"/>
              </a:ext>
            </a:extLst>
          </p:cNvPr>
          <p:cNvSpPr txBox="1"/>
          <p:nvPr/>
        </p:nvSpPr>
        <p:spPr>
          <a:xfrm>
            <a:off x="3568700" y="5080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</p:spTree>
    <p:extLst>
      <p:ext uri="{BB962C8B-B14F-4D97-AF65-F5344CB8AC3E}">
        <p14:creationId xmlns:p14="http://schemas.microsoft.com/office/powerpoint/2010/main" val="2186923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C58EA5-FB1B-44BC-AFCB-9639E3997ED8}"/>
              </a:ext>
            </a:extLst>
          </p:cNvPr>
          <p:cNvSpPr txBox="1"/>
          <p:nvPr/>
        </p:nvSpPr>
        <p:spPr>
          <a:xfrm>
            <a:off x="25654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E3E8D-7EFE-45B1-823D-8AC67102FF46}"/>
              </a:ext>
            </a:extLst>
          </p:cNvPr>
          <p:cNvSpPr txBox="1"/>
          <p:nvPr/>
        </p:nvSpPr>
        <p:spPr>
          <a:xfrm>
            <a:off x="723900" y="1092200"/>
            <a:ext cx="7378700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What new rules do we need for our activities this week?</a:t>
            </a: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Water play - </a:t>
            </a:r>
          </a:p>
          <a:p>
            <a:endParaRPr lang="en-GB" sz="2100" b="1">
              <a:solidFill>
                <a:srgbClr val="00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Active zone-</a:t>
            </a:r>
          </a:p>
          <a:p>
            <a:endParaRPr lang="en-GB" sz="2100" b="1">
              <a:solidFill>
                <a:srgbClr val="00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Creative area-</a:t>
            </a:r>
          </a:p>
          <a:p>
            <a:endParaRPr lang="en-GB" sz="2100" b="1">
              <a:solidFill>
                <a:srgbClr val="000000"/>
              </a:solidFill>
              <a:latin typeface="Sassoon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3260547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082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670288-4DDB-4BB9-8329-A77429CF4A47}"/>
              </a:ext>
            </a:extLst>
          </p:cNvPr>
          <p:cNvSpPr txBox="1"/>
          <p:nvPr/>
        </p:nvSpPr>
        <p:spPr>
          <a:xfrm>
            <a:off x="660400" y="914400"/>
            <a:ext cx="7704709" cy="161582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00"/>
                </a:solidFill>
                <a:latin typeface="SassoonInfant - 55"/>
              </a:rPr>
              <a:t>Wellies</a:t>
            </a:r>
          </a:p>
          <a:p>
            <a:endParaRPr lang="en-GB" sz="3300" b="1" u="sng">
              <a:solidFill>
                <a:srgbClr val="000000"/>
              </a:solidFill>
              <a:latin typeface="SassoonInfant - 55"/>
            </a:endParaRPr>
          </a:p>
          <a:p>
            <a:endParaRPr lang="en-GB" sz="3300" b="1" u="sng">
              <a:solidFill>
                <a:srgbClr val="000000"/>
              </a:solidFill>
              <a:latin typeface="SassoonInfant - 55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DA07AF-0E6E-47C0-ABC2-BFB2CC5FFE8A}"/>
              </a:ext>
            </a:extLst>
          </p:cNvPr>
          <p:cNvSpPr txBox="1"/>
          <p:nvPr/>
        </p:nvSpPr>
        <p:spPr>
          <a:xfrm>
            <a:off x="3860800" y="1270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11606C-7245-4A01-9ABC-CFC0A42623A3}"/>
              </a:ext>
            </a:extLst>
          </p:cNvPr>
          <p:cNvSpPr txBox="1"/>
          <p:nvPr/>
        </p:nvSpPr>
        <p:spPr>
          <a:xfrm>
            <a:off x="457200" y="2603500"/>
            <a:ext cx="9664700" cy="6924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B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oth wellies must have your name on them and be in a bag.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5D9183-779C-4048-A44B-92862D668966}"/>
              </a:ext>
            </a:extLst>
          </p:cNvPr>
          <p:cNvSpPr txBox="1"/>
          <p:nvPr/>
        </p:nvSpPr>
        <p:spPr>
          <a:xfrm>
            <a:off x="444500" y="1866900"/>
            <a:ext cx="97028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Look out for the welly sign. If the sign is on the field , you 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MUST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 have wellies on to go on the field. 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E24E732-A3D3-4B81-BF47-A3BD75A3D005}"/>
              </a:ext>
            </a:extLst>
          </p:cNvPr>
          <p:cNvGrpSpPr/>
          <p:nvPr/>
        </p:nvGrpSpPr>
        <p:grpSpPr>
          <a:xfrm>
            <a:off x="2667000" y="5080000"/>
            <a:ext cx="1863472" cy="1050291"/>
            <a:chOff x="2667000" y="5080000"/>
            <a:chExt cx="1863472" cy="1050291"/>
          </a:xfrm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86115CFA-9D11-4C55-B69F-49957FBCCB29}"/>
                </a:ext>
              </a:extLst>
            </p:cNvPr>
            <p:cNvSpPr/>
            <p:nvPr/>
          </p:nvSpPr>
          <p:spPr>
            <a:xfrm>
              <a:off x="3626612" y="5080000"/>
              <a:ext cx="890779" cy="1050291"/>
            </a:xfrm>
            <a:custGeom>
              <a:avLst/>
              <a:gdLst/>
              <a:ahLst/>
              <a:cxnLst/>
              <a:rect l="0" t="0" r="0" b="0"/>
              <a:pathLst>
                <a:path w="890779" h="1050291">
                  <a:moveTo>
                    <a:pt x="132969" y="2413"/>
                  </a:moveTo>
                  <a:lnTo>
                    <a:pt x="194310" y="0"/>
                  </a:lnTo>
                  <a:lnTo>
                    <a:pt x="249555" y="0"/>
                  </a:lnTo>
                  <a:lnTo>
                    <a:pt x="302387" y="2413"/>
                  </a:lnTo>
                  <a:lnTo>
                    <a:pt x="351282" y="8636"/>
                  </a:lnTo>
                  <a:lnTo>
                    <a:pt x="393573" y="14859"/>
                  </a:lnTo>
                  <a:lnTo>
                    <a:pt x="433832" y="23495"/>
                  </a:lnTo>
                  <a:lnTo>
                    <a:pt x="467487" y="32131"/>
                  </a:lnTo>
                  <a:lnTo>
                    <a:pt x="499110" y="42799"/>
                  </a:lnTo>
                  <a:lnTo>
                    <a:pt x="527050" y="50927"/>
                  </a:lnTo>
                  <a:lnTo>
                    <a:pt x="550037" y="61468"/>
                  </a:lnTo>
                  <a:lnTo>
                    <a:pt x="584073" y="80645"/>
                  </a:lnTo>
                  <a:lnTo>
                    <a:pt x="605282" y="93091"/>
                  </a:lnTo>
                  <a:lnTo>
                    <a:pt x="611505" y="97409"/>
                  </a:lnTo>
                  <a:lnTo>
                    <a:pt x="518414" y="451231"/>
                  </a:lnTo>
                  <a:lnTo>
                    <a:pt x="518414" y="480441"/>
                  </a:lnTo>
                  <a:lnTo>
                    <a:pt x="516382" y="529463"/>
                  </a:lnTo>
                  <a:lnTo>
                    <a:pt x="518414" y="541909"/>
                  </a:lnTo>
                  <a:lnTo>
                    <a:pt x="520319" y="559181"/>
                  </a:lnTo>
                  <a:lnTo>
                    <a:pt x="527050" y="577977"/>
                  </a:lnTo>
                  <a:lnTo>
                    <a:pt x="537591" y="601472"/>
                  </a:lnTo>
                  <a:lnTo>
                    <a:pt x="548132" y="624459"/>
                  </a:lnTo>
                  <a:lnTo>
                    <a:pt x="562991" y="649986"/>
                  </a:lnTo>
                  <a:lnTo>
                    <a:pt x="581660" y="675386"/>
                  </a:lnTo>
                  <a:lnTo>
                    <a:pt x="602869" y="700786"/>
                  </a:lnTo>
                  <a:lnTo>
                    <a:pt x="613410" y="711327"/>
                  </a:lnTo>
                  <a:lnTo>
                    <a:pt x="626364" y="721995"/>
                  </a:lnTo>
                  <a:lnTo>
                    <a:pt x="649351" y="736854"/>
                  </a:lnTo>
                  <a:lnTo>
                    <a:pt x="672973" y="747395"/>
                  </a:lnTo>
                  <a:lnTo>
                    <a:pt x="695960" y="756031"/>
                  </a:lnTo>
                  <a:lnTo>
                    <a:pt x="717550" y="759841"/>
                  </a:lnTo>
                  <a:lnTo>
                    <a:pt x="736219" y="762254"/>
                  </a:lnTo>
                  <a:lnTo>
                    <a:pt x="751205" y="764159"/>
                  </a:lnTo>
                  <a:lnTo>
                    <a:pt x="764159" y="768477"/>
                  </a:lnTo>
                  <a:lnTo>
                    <a:pt x="789051" y="774700"/>
                  </a:lnTo>
                  <a:lnTo>
                    <a:pt x="818896" y="781431"/>
                  </a:lnTo>
                  <a:lnTo>
                    <a:pt x="848614" y="789559"/>
                  </a:lnTo>
                  <a:lnTo>
                    <a:pt x="861060" y="795909"/>
                  </a:lnTo>
                  <a:lnTo>
                    <a:pt x="871601" y="802640"/>
                  </a:lnTo>
                  <a:lnTo>
                    <a:pt x="880237" y="810768"/>
                  </a:lnTo>
                  <a:lnTo>
                    <a:pt x="886460" y="821309"/>
                  </a:lnTo>
                  <a:lnTo>
                    <a:pt x="888873" y="831850"/>
                  </a:lnTo>
                  <a:lnTo>
                    <a:pt x="890778" y="840486"/>
                  </a:lnTo>
                  <a:lnTo>
                    <a:pt x="890778" y="857250"/>
                  </a:lnTo>
                  <a:lnTo>
                    <a:pt x="888873" y="863981"/>
                  </a:lnTo>
                  <a:lnTo>
                    <a:pt x="890778" y="927354"/>
                  </a:lnTo>
                  <a:lnTo>
                    <a:pt x="875919" y="963422"/>
                  </a:lnTo>
                  <a:lnTo>
                    <a:pt x="871601" y="969645"/>
                  </a:lnTo>
                  <a:lnTo>
                    <a:pt x="865378" y="978281"/>
                  </a:lnTo>
                  <a:lnTo>
                    <a:pt x="846709" y="996950"/>
                  </a:lnTo>
                  <a:lnTo>
                    <a:pt x="818896" y="1020445"/>
                  </a:lnTo>
                  <a:lnTo>
                    <a:pt x="814578" y="1005586"/>
                  </a:lnTo>
                  <a:lnTo>
                    <a:pt x="778510" y="1039749"/>
                  </a:lnTo>
                  <a:lnTo>
                    <a:pt x="764159" y="1024763"/>
                  </a:lnTo>
                  <a:lnTo>
                    <a:pt x="734314" y="1050290"/>
                  </a:lnTo>
                  <a:lnTo>
                    <a:pt x="556260" y="1050290"/>
                  </a:lnTo>
                  <a:lnTo>
                    <a:pt x="545719" y="1050290"/>
                  </a:lnTo>
                  <a:lnTo>
                    <a:pt x="512064" y="1045972"/>
                  </a:lnTo>
                  <a:lnTo>
                    <a:pt x="494792" y="1041654"/>
                  </a:lnTo>
                  <a:lnTo>
                    <a:pt x="467487" y="1033018"/>
                  </a:lnTo>
                  <a:lnTo>
                    <a:pt x="397891" y="1007491"/>
                  </a:lnTo>
                  <a:lnTo>
                    <a:pt x="306705" y="975868"/>
                  </a:lnTo>
                  <a:lnTo>
                    <a:pt x="283591" y="1018159"/>
                  </a:lnTo>
                  <a:lnTo>
                    <a:pt x="255778" y="1018159"/>
                  </a:lnTo>
                  <a:lnTo>
                    <a:pt x="215519" y="986409"/>
                  </a:lnTo>
                  <a:lnTo>
                    <a:pt x="198628" y="1007491"/>
                  </a:lnTo>
                  <a:lnTo>
                    <a:pt x="156464" y="1005586"/>
                  </a:lnTo>
                  <a:lnTo>
                    <a:pt x="137287" y="973963"/>
                  </a:lnTo>
                  <a:lnTo>
                    <a:pt x="122301" y="995045"/>
                  </a:lnTo>
                  <a:lnTo>
                    <a:pt x="54737" y="954786"/>
                  </a:lnTo>
                  <a:lnTo>
                    <a:pt x="54737" y="872236"/>
                  </a:lnTo>
                  <a:lnTo>
                    <a:pt x="50419" y="857250"/>
                  </a:lnTo>
                  <a:lnTo>
                    <a:pt x="46482" y="840486"/>
                  </a:lnTo>
                  <a:lnTo>
                    <a:pt x="44069" y="823722"/>
                  </a:lnTo>
                  <a:lnTo>
                    <a:pt x="42164" y="804545"/>
                  </a:lnTo>
                  <a:lnTo>
                    <a:pt x="42164" y="785241"/>
                  </a:lnTo>
                  <a:lnTo>
                    <a:pt x="46482" y="745490"/>
                  </a:lnTo>
                  <a:lnTo>
                    <a:pt x="50419" y="715645"/>
                  </a:lnTo>
                  <a:lnTo>
                    <a:pt x="54737" y="677799"/>
                  </a:lnTo>
                  <a:lnTo>
                    <a:pt x="60960" y="639318"/>
                  </a:lnTo>
                  <a:lnTo>
                    <a:pt x="63373" y="607695"/>
                  </a:lnTo>
                  <a:lnTo>
                    <a:pt x="52705" y="508381"/>
                  </a:lnTo>
                  <a:lnTo>
                    <a:pt x="31623" y="315341"/>
                  </a:lnTo>
                  <a:lnTo>
                    <a:pt x="8128" y="127254"/>
                  </a:lnTo>
                  <a:lnTo>
                    <a:pt x="1905" y="61468"/>
                  </a:lnTo>
                  <a:lnTo>
                    <a:pt x="0" y="34036"/>
                  </a:lnTo>
                  <a:lnTo>
                    <a:pt x="1905" y="27813"/>
                  </a:lnTo>
                  <a:lnTo>
                    <a:pt x="6223" y="23495"/>
                  </a:lnTo>
                  <a:lnTo>
                    <a:pt x="22987" y="17272"/>
                  </a:lnTo>
                  <a:lnTo>
                    <a:pt x="44069" y="12954"/>
                  </a:lnTo>
                  <a:lnTo>
                    <a:pt x="67691" y="8636"/>
                  </a:lnTo>
                  <a:lnTo>
                    <a:pt x="111760" y="2413"/>
                  </a:lnTo>
                  <a:close/>
                </a:path>
              </a:pathLst>
            </a:custGeom>
            <a:solidFill>
              <a:srgbClr val="FFFF99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E06D937E-D50A-4C82-ACF2-4F4574E52FC7}"/>
                </a:ext>
              </a:extLst>
            </p:cNvPr>
            <p:cNvSpPr/>
            <p:nvPr/>
          </p:nvSpPr>
          <p:spPr>
            <a:xfrm>
              <a:off x="3679190" y="5955030"/>
              <a:ext cx="836931" cy="144781"/>
            </a:xfrm>
            <a:custGeom>
              <a:avLst/>
              <a:gdLst/>
              <a:ahLst/>
              <a:cxnLst/>
              <a:rect l="0" t="0" r="0" b="0"/>
              <a:pathLst>
                <a:path w="836931" h="144781">
                  <a:moveTo>
                    <a:pt x="0" y="0"/>
                  </a:moveTo>
                  <a:lnTo>
                    <a:pt x="6350" y="3810"/>
                  </a:lnTo>
                  <a:lnTo>
                    <a:pt x="27940" y="16510"/>
                  </a:lnTo>
                  <a:lnTo>
                    <a:pt x="60960" y="31750"/>
                  </a:lnTo>
                  <a:lnTo>
                    <a:pt x="82550" y="36830"/>
                  </a:lnTo>
                  <a:lnTo>
                    <a:pt x="104140" y="43180"/>
                  </a:lnTo>
                  <a:lnTo>
                    <a:pt x="149860" y="52070"/>
                  </a:lnTo>
                  <a:lnTo>
                    <a:pt x="193040" y="58420"/>
                  </a:lnTo>
                  <a:lnTo>
                    <a:pt x="231140" y="62230"/>
                  </a:lnTo>
                  <a:lnTo>
                    <a:pt x="264160" y="71120"/>
                  </a:lnTo>
                  <a:lnTo>
                    <a:pt x="283210" y="77470"/>
                  </a:lnTo>
                  <a:lnTo>
                    <a:pt x="307340" y="86360"/>
                  </a:lnTo>
                  <a:lnTo>
                    <a:pt x="360680" y="109220"/>
                  </a:lnTo>
                  <a:lnTo>
                    <a:pt x="415290" y="130810"/>
                  </a:lnTo>
                  <a:lnTo>
                    <a:pt x="440690" y="139700"/>
                  </a:lnTo>
                  <a:lnTo>
                    <a:pt x="461010" y="143510"/>
                  </a:lnTo>
                  <a:lnTo>
                    <a:pt x="514350" y="144780"/>
                  </a:lnTo>
                  <a:lnTo>
                    <a:pt x="580390" y="144780"/>
                  </a:lnTo>
                  <a:lnTo>
                    <a:pt x="612140" y="143510"/>
                  </a:lnTo>
                  <a:lnTo>
                    <a:pt x="646430" y="139700"/>
                  </a:lnTo>
                  <a:lnTo>
                    <a:pt x="673100" y="137160"/>
                  </a:lnTo>
                  <a:lnTo>
                    <a:pt x="698500" y="130810"/>
                  </a:lnTo>
                  <a:lnTo>
                    <a:pt x="720090" y="121920"/>
                  </a:lnTo>
                  <a:lnTo>
                    <a:pt x="742950" y="114300"/>
                  </a:lnTo>
                  <a:lnTo>
                    <a:pt x="787400" y="88900"/>
                  </a:lnTo>
                  <a:lnTo>
                    <a:pt x="822960" y="67310"/>
                  </a:lnTo>
                  <a:lnTo>
                    <a:pt x="836930" y="5842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D2F4F4F4-C29E-40C0-BAD0-74CB2E14DCFB}"/>
                </a:ext>
              </a:extLst>
            </p:cNvPr>
            <p:cNvSpPr/>
            <p:nvPr/>
          </p:nvSpPr>
          <p:spPr>
            <a:xfrm>
              <a:off x="3628517" y="5080000"/>
              <a:ext cx="611506" cy="108078"/>
            </a:xfrm>
            <a:custGeom>
              <a:avLst/>
              <a:gdLst/>
              <a:ahLst/>
              <a:cxnLst/>
              <a:rect l="0" t="0" r="0" b="0"/>
              <a:pathLst>
                <a:path w="611506" h="108078">
                  <a:moveTo>
                    <a:pt x="611505" y="101727"/>
                  </a:moveTo>
                  <a:lnTo>
                    <a:pt x="609600" y="103759"/>
                  </a:lnTo>
                  <a:lnTo>
                    <a:pt x="594741" y="108077"/>
                  </a:lnTo>
                  <a:lnTo>
                    <a:pt x="571627" y="108077"/>
                  </a:lnTo>
                  <a:lnTo>
                    <a:pt x="535686" y="108077"/>
                  </a:lnTo>
                  <a:lnTo>
                    <a:pt x="429514" y="103759"/>
                  </a:lnTo>
                  <a:lnTo>
                    <a:pt x="281686" y="95504"/>
                  </a:lnTo>
                  <a:lnTo>
                    <a:pt x="205359" y="89281"/>
                  </a:lnTo>
                  <a:lnTo>
                    <a:pt x="141605" y="80645"/>
                  </a:lnTo>
                  <a:lnTo>
                    <a:pt x="93091" y="70104"/>
                  </a:lnTo>
                  <a:lnTo>
                    <a:pt x="55118" y="59563"/>
                  </a:lnTo>
                  <a:lnTo>
                    <a:pt x="29718" y="49022"/>
                  </a:lnTo>
                  <a:lnTo>
                    <a:pt x="12446" y="40386"/>
                  </a:lnTo>
                  <a:lnTo>
                    <a:pt x="0" y="34036"/>
                  </a:lnTo>
                  <a:lnTo>
                    <a:pt x="1905" y="32131"/>
                  </a:lnTo>
                  <a:lnTo>
                    <a:pt x="8636" y="25400"/>
                  </a:lnTo>
                  <a:lnTo>
                    <a:pt x="21082" y="19177"/>
                  </a:lnTo>
                  <a:lnTo>
                    <a:pt x="44577" y="10541"/>
                  </a:lnTo>
                  <a:lnTo>
                    <a:pt x="80645" y="4318"/>
                  </a:lnTo>
                  <a:lnTo>
                    <a:pt x="131064" y="0"/>
                  </a:lnTo>
                  <a:lnTo>
                    <a:pt x="199136" y="0"/>
                  </a:lnTo>
                  <a:lnTo>
                    <a:pt x="285623" y="2413"/>
                  </a:lnTo>
                  <a:lnTo>
                    <a:pt x="340741" y="6731"/>
                  </a:lnTo>
                  <a:lnTo>
                    <a:pt x="383032" y="12954"/>
                  </a:lnTo>
                  <a:lnTo>
                    <a:pt x="417068" y="17272"/>
                  </a:lnTo>
                  <a:lnTo>
                    <a:pt x="442595" y="23495"/>
                  </a:lnTo>
                  <a:lnTo>
                    <a:pt x="476123" y="34036"/>
                  </a:lnTo>
                  <a:lnTo>
                    <a:pt x="501523" y="42799"/>
                  </a:lnTo>
                  <a:lnTo>
                    <a:pt x="528955" y="53340"/>
                  </a:lnTo>
                  <a:lnTo>
                    <a:pt x="562991" y="68199"/>
                  </a:lnTo>
                  <a:lnTo>
                    <a:pt x="592836" y="84963"/>
                  </a:lnTo>
                  <a:lnTo>
                    <a:pt x="605282" y="91186"/>
                  </a:lnTo>
                  <a:lnTo>
                    <a:pt x="611505" y="99822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817E5762-DFEF-430F-8951-FA7D5B4A9915}"/>
                </a:ext>
              </a:extLst>
            </p:cNvPr>
            <p:cNvSpPr/>
            <p:nvPr/>
          </p:nvSpPr>
          <p:spPr>
            <a:xfrm>
              <a:off x="4282694" y="5838444"/>
              <a:ext cx="247778" cy="262002"/>
            </a:xfrm>
            <a:custGeom>
              <a:avLst/>
              <a:gdLst/>
              <a:ahLst/>
              <a:cxnLst/>
              <a:rect l="0" t="0" r="0" b="0"/>
              <a:pathLst>
                <a:path w="247778" h="262002">
                  <a:moveTo>
                    <a:pt x="69596" y="0"/>
                  </a:moveTo>
                  <a:lnTo>
                    <a:pt x="116205" y="8128"/>
                  </a:lnTo>
                  <a:lnTo>
                    <a:pt x="154559" y="14351"/>
                  </a:lnTo>
                  <a:lnTo>
                    <a:pt x="186309" y="22987"/>
                  </a:lnTo>
                  <a:lnTo>
                    <a:pt x="196850" y="29210"/>
                  </a:lnTo>
                  <a:lnTo>
                    <a:pt x="207391" y="35941"/>
                  </a:lnTo>
                  <a:lnTo>
                    <a:pt x="217932" y="44196"/>
                  </a:lnTo>
                  <a:lnTo>
                    <a:pt x="226568" y="52832"/>
                  </a:lnTo>
                  <a:lnTo>
                    <a:pt x="232791" y="60960"/>
                  </a:lnTo>
                  <a:lnTo>
                    <a:pt x="239014" y="72009"/>
                  </a:lnTo>
                  <a:lnTo>
                    <a:pt x="243459" y="82550"/>
                  </a:lnTo>
                  <a:lnTo>
                    <a:pt x="245364" y="94996"/>
                  </a:lnTo>
                  <a:lnTo>
                    <a:pt x="247777" y="118491"/>
                  </a:lnTo>
                  <a:lnTo>
                    <a:pt x="245364" y="139700"/>
                  </a:lnTo>
                  <a:lnTo>
                    <a:pt x="239014" y="160782"/>
                  </a:lnTo>
                  <a:lnTo>
                    <a:pt x="230378" y="179451"/>
                  </a:lnTo>
                  <a:lnTo>
                    <a:pt x="217932" y="194437"/>
                  </a:lnTo>
                  <a:lnTo>
                    <a:pt x="203073" y="207391"/>
                  </a:lnTo>
                  <a:lnTo>
                    <a:pt x="186309" y="217932"/>
                  </a:lnTo>
                  <a:lnTo>
                    <a:pt x="169037" y="228473"/>
                  </a:lnTo>
                  <a:lnTo>
                    <a:pt x="150241" y="234696"/>
                  </a:lnTo>
                  <a:lnTo>
                    <a:pt x="131064" y="240919"/>
                  </a:lnTo>
                  <a:lnTo>
                    <a:pt x="93218" y="251460"/>
                  </a:lnTo>
                  <a:lnTo>
                    <a:pt x="57150" y="258191"/>
                  </a:lnTo>
                  <a:lnTo>
                    <a:pt x="27432" y="260096"/>
                  </a:lnTo>
                  <a:lnTo>
                    <a:pt x="0" y="262001"/>
                  </a:lnTo>
                  <a:lnTo>
                    <a:pt x="1905" y="230378"/>
                  </a:lnTo>
                  <a:lnTo>
                    <a:pt x="6223" y="204978"/>
                  </a:lnTo>
                  <a:lnTo>
                    <a:pt x="8255" y="192405"/>
                  </a:lnTo>
                  <a:lnTo>
                    <a:pt x="12573" y="183769"/>
                  </a:lnTo>
                  <a:lnTo>
                    <a:pt x="25527" y="165100"/>
                  </a:lnTo>
                  <a:lnTo>
                    <a:pt x="42291" y="143510"/>
                  </a:lnTo>
                  <a:lnTo>
                    <a:pt x="95123" y="84455"/>
                  </a:lnTo>
                  <a:lnTo>
                    <a:pt x="101346" y="73914"/>
                  </a:lnTo>
                  <a:lnTo>
                    <a:pt x="105664" y="65278"/>
                  </a:lnTo>
                  <a:lnTo>
                    <a:pt x="108077" y="57150"/>
                  </a:lnTo>
                  <a:lnTo>
                    <a:pt x="108077" y="48514"/>
                  </a:lnTo>
                  <a:lnTo>
                    <a:pt x="108077" y="42164"/>
                  </a:lnTo>
                  <a:lnTo>
                    <a:pt x="105664" y="35941"/>
                  </a:lnTo>
                  <a:lnTo>
                    <a:pt x="97536" y="22987"/>
                  </a:lnTo>
                  <a:lnTo>
                    <a:pt x="88900" y="12446"/>
                  </a:lnTo>
                  <a:lnTo>
                    <a:pt x="78232" y="6223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9AD6DD5C-DAF0-412C-98C1-EFE4C475AA6F}"/>
                </a:ext>
              </a:extLst>
            </p:cNvPr>
            <p:cNvSpPr/>
            <p:nvPr/>
          </p:nvSpPr>
          <p:spPr>
            <a:xfrm>
              <a:off x="3662045" y="5611876"/>
              <a:ext cx="256414" cy="406020"/>
            </a:xfrm>
            <a:custGeom>
              <a:avLst/>
              <a:gdLst/>
              <a:ahLst/>
              <a:cxnLst/>
              <a:rect l="0" t="0" r="0" b="0"/>
              <a:pathLst>
                <a:path w="256414" h="406020">
                  <a:moveTo>
                    <a:pt x="76327" y="57150"/>
                  </a:moveTo>
                  <a:lnTo>
                    <a:pt x="127254" y="107950"/>
                  </a:lnTo>
                  <a:lnTo>
                    <a:pt x="169545" y="154559"/>
                  </a:lnTo>
                  <a:lnTo>
                    <a:pt x="177673" y="167005"/>
                  </a:lnTo>
                  <a:lnTo>
                    <a:pt x="186309" y="181864"/>
                  </a:lnTo>
                  <a:lnTo>
                    <a:pt x="203073" y="217932"/>
                  </a:lnTo>
                  <a:lnTo>
                    <a:pt x="217932" y="260096"/>
                  </a:lnTo>
                  <a:lnTo>
                    <a:pt x="230886" y="302387"/>
                  </a:lnTo>
                  <a:lnTo>
                    <a:pt x="249682" y="376809"/>
                  </a:lnTo>
                  <a:lnTo>
                    <a:pt x="256413" y="406019"/>
                  </a:lnTo>
                  <a:lnTo>
                    <a:pt x="192532" y="399796"/>
                  </a:lnTo>
                  <a:lnTo>
                    <a:pt x="139700" y="391668"/>
                  </a:lnTo>
                  <a:lnTo>
                    <a:pt x="103759" y="383032"/>
                  </a:lnTo>
                  <a:lnTo>
                    <a:pt x="76327" y="374396"/>
                  </a:lnTo>
                  <a:lnTo>
                    <a:pt x="50927" y="361950"/>
                  </a:lnTo>
                  <a:lnTo>
                    <a:pt x="21209" y="346964"/>
                  </a:lnTo>
                  <a:lnTo>
                    <a:pt x="16891" y="345059"/>
                  </a:lnTo>
                  <a:lnTo>
                    <a:pt x="12954" y="340741"/>
                  </a:lnTo>
                  <a:lnTo>
                    <a:pt x="8636" y="332105"/>
                  </a:lnTo>
                  <a:lnTo>
                    <a:pt x="4318" y="317246"/>
                  </a:lnTo>
                  <a:lnTo>
                    <a:pt x="1905" y="298577"/>
                  </a:lnTo>
                  <a:lnTo>
                    <a:pt x="0" y="270764"/>
                  </a:lnTo>
                  <a:lnTo>
                    <a:pt x="1905" y="232791"/>
                  </a:lnTo>
                  <a:lnTo>
                    <a:pt x="10668" y="169418"/>
                  </a:lnTo>
                  <a:lnTo>
                    <a:pt x="16891" y="135382"/>
                  </a:lnTo>
                  <a:lnTo>
                    <a:pt x="21209" y="116205"/>
                  </a:lnTo>
                  <a:lnTo>
                    <a:pt x="23622" y="93091"/>
                  </a:lnTo>
                  <a:lnTo>
                    <a:pt x="19304" y="0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8FEB65B2-1B33-4E78-8715-511293D6AB18}"/>
                </a:ext>
              </a:extLst>
            </p:cNvPr>
            <p:cNvSpPr/>
            <p:nvPr/>
          </p:nvSpPr>
          <p:spPr>
            <a:xfrm>
              <a:off x="2679954" y="5080000"/>
              <a:ext cx="890906" cy="1050291"/>
            </a:xfrm>
            <a:custGeom>
              <a:avLst/>
              <a:gdLst/>
              <a:ahLst/>
              <a:cxnLst/>
              <a:rect l="0" t="0" r="0" b="0"/>
              <a:pathLst>
                <a:path w="890906" h="1050291">
                  <a:moveTo>
                    <a:pt x="779145" y="4318"/>
                  </a:moveTo>
                  <a:lnTo>
                    <a:pt x="823214" y="8636"/>
                  </a:lnTo>
                  <a:lnTo>
                    <a:pt x="848741" y="12954"/>
                  </a:lnTo>
                  <a:lnTo>
                    <a:pt x="869823" y="19177"/>
                  </a:lnTo>
                  <a:lnTo>
                    <a:pt x="884682" y="25400"/>
                  </a:lnTo>
                  <a:lnTo>
                    <a:pt x="889000" y="29718"/>
                  </a:lnTo>
                  <a:lnTo>
                    <a:pt x="890905" y="34036"/>
                  </a:lnTo>
                  <a:lnTo>
                    <a:pt x="890905" y="63881"/>
                  </a:lnTo>
                  <a:lnTo>
                    <a:pt x="882777" y="127254"/>
                  </a:lnTo>
                  <a:lnTo>
                    <a:pt x="861695" y="317754"/>
                  </a:lnTo>
                  <a:lnTo>
                    <a:pt x="838200" y="508381"/>
                  </a:lnTo>
                  <a:lnTo>
                    <a:pt x="827532" y="609600"/>
                  </a:lnTo>
                  <a:lnTo>
                    <a:pt x="829945" y="639318"/>
                  </a:lnTo>
                  <a:lnTo>
                    <a:pt x="836168" y="679704"/>
                  </a:lnTo>
                  <a:lnTo>
                    <a:pt x="842518" y="715645"/>
                  </a:lnTo>
                  <a:lnTo>
                    <a:pt x="846836" y="745490"/>
                  </a:lnTo>
                  <a:lnTo>
                    <a:pt x="848741" y="787654"/>
                  </a:lnTo>
                  <a:lnTo>
                    <a:pt x="848741" y="806450"/>
                  </a:lnTo>
                  <a:lnTo>
                    <a:pt x="848741" y="823722"/>
                  </a:lnTo>
                  <a:lnTo>
                    <a:pt x="844423" y="842391"/>
                  </a:lnTo>
                  <a:lnTo>
                    <a:pt x="842518" y="857250"/>
                  </a:lnTo>
                  <a:lnTo>
                    <a:pt x="836168" y="872236"/>
                  </a:lnTo>
                  <a:lnTo>
                    <a:pt x="836168" y="957199"/>
                  </a:lnTo>
                  <a:lnTo>
                    <a:pt x="770509" y="995045"/>
                  </a:lnTo>
                  <a:lnTo>
                    <a:pt x="753618" y="973963"/>
                  </a:lnTo>
                  <a:lnTo>
                    <a:pt x="734441" y="1007491"/>
                  </a:lnTo>
                  <a:lnTo>
                    <a:pt x="694182" y="1009904"/>
                  </a:lnTo>
                  <a:lnTo>
                    <a:pt x="675386" y="988822"/>
                  </a:lnTo>
                  <a:lnTo>
                    <a:pt x="635127" y="1018159"/>
                  </a:lnTo>
                  <a:lnTo>
                    <a:pt x="607314" y="1018159"/>
                  </a:lnTo>
                  <a:lnTo>
                    <a:pt x="584200" y="978281"/>
                  </a:lnTo>
                  <a:lnTo>
                    <a:pt x="493014" y="1009904"/>
                  </a:lnTo>
                  <a:lnTo>
                    <a:pt x="423418" y="1033018"/>
                  </a:lnTo>
                  <a:lnTo>
                    <a:pt x="396113" y="1041654"/>
                  </a:lnTo>
                  <a:lnTo>
                    <a:pt x="378714" y="1045972"/>
                  </a:lnTo>
                  <a:lnTo>
                    <a:pt x="345186" y="1050290"/>
                  </a:lnTo>
                  <a:lnTo>
                    <a:pt x="334645" y="1050290"/>
                  </a:lnTo>
                  <a:lnTo>
                    <a:pt x="156591" y="1050290"/>
                  </a:lnTo>
                  <a:lnTo>
                    <a:pt x="126746" y="1024763"/>
                  </a:lnTo>
                  <a:lnTo>
                    <a:pt x="114300" y="1041654"/>
                  </a:lnTo>
                  <a:lnTo>
                    <a:pt x="76327" y="1007491"/>
                  </a:lnTo>
                  <a:lnTo>
                    <a:pt x="72009" y="1020445"/>
                  </a:lnTo>
                  <a:lnTo>
                    <a:pt x="46609" y="996950"/>
                  </a:lnTo>
                  <a:lnTo>
                    <a:pt x="27432" y="978281"/>
                  </a:lnTo>
                  <a:lnTo>
                    <a:pt x="19304" y="971550"/>
                  </a:lnTo>
                  <a:lnTo>
                    <a:pt x="16891" y="965327"/>
                  </a:lnTo>
                  <a:lnTo>
                    <a:pt x="0" y="929259"/>
                  </a:lnTo>
                  <a:lnTo>
                    <a:pt x="2032" y="865886"/>
                  </a:lnTo>
                  <a:lnTo>
                    <a:pt x="2032" y="859663"/>
                  </a:lnTo>
                  <a:lnTo>
                    <a:pt x="0" y="842391"/>
                  </a:lnTo>
                  <a:lnTo>
                    <a:pt x="2032" y="831850"/>
                  </a:lnTo>
                  <a:lnTo>
                    <a:pt x="6350" y="821309"/>
                  </a:lnTo>
                  <a:lnTo>
                    <a:pt x="10668" y="813181"/>
                  </a:lnTo>
                  <a:lnTo>
                    <a:pt x="19304" y="804545"/>
                  </a:lnTo>
                  <a:lnTo>
                    <a:pt x="29845" y="795909"/>
                  </a:lnTo>
                  <a:lnTo>
                    <a:pt x="42291" y="791972"/>
                  </a:lnTo>
                  <a:lnTo>
                    <a:pt x="72009" y="781431"/>
                  </a:lnTo>
                  <a:lnTo>
                    <a:pt x="101854" y="774700"/>
                  </a:lnTo>
                  <a:lnTo>
                    <a:pt x="126746" y="768477"/>
                  </a:lnTo>
                  <a:lnTo>
                    <a:pt x="139700" y="766572"/>
                  </a:lnTo>
                  <a:lnTo>
                    <a:pt x="156591" y="764159"/>
                  </a:lnTo>
                  <a:lnTo>
                    <a:pt x="175768" y="759841"/>
                  </a:lnTo>
                  <a:lnTo>
                    <a:pt x="196850" y="756031"/>
                  </a:lnTo>
                  <a:lnTo>
                    <a:pt x="217932" y="749300"/>
                  </a:lnTo>
                  <a:lnTo>
                    <a:pt x="241554" y="738759"/>
                  </a:lnTo>
                  <a:lnTo>
                    <a:pt x="266446" y="724281"/>
                  </a:lnTo>
                  <a:lnTo>
                    <a:pt x="277495" y="713359"/>
                  </a:lnTo>
                  <a:lnTo>
                    <a:pt x="289941" y="702691"/>
                  </a:lnTo>
                  <a:lnTo>
                    <a:pt x="309118" y="677799"/>
                  </a:lnTo>
                  <a:lnTo>
                    <a:pt x="327914" y="652399"/>
                  </a:lnTo>
                  <a:lnTo>
                    <a:pt x="342773" y="626872"/>
                  </a:lnTo>
                  <a:lnTo>
                    <a:pt x="355727" y="603377"/>
                  </a:lnTo>
                  <a:lnTo>
                    <a:pt x="363855" y="580390"/>
                  </a:lnTo>
                  <a:lnTo>
                    <a:pt x="370586" y="561086"/>
                  </a:lnTo>
                  <a:lnTo>
                    <a:pt x="374396" y="544322"/>
                  </a:lnTo>
                  <a:lnTo>
                    <a:pt x="374396" y="531368"/>
                  </a:lnTo>
                  <a:lnTo>
                    <a:pt x="372491" y="480441"/>
                  </a:lnTo>
                  <a:lnTo>
                    <a:pt x="372491" y="453136"/>
                  </a:lnTo>
                  <a:lnTo>
                    <a:pt x="279400" y="99822"/>
                  </a:lnTo>
                  <a:lnTo>
                    <a:pt x="285623" y="93091"/>
                  </a:lnTo>
                  <a:lnTo>
                    <a:pt x="306832" y="80645"/>
                  </a:lnTo>
                  <a:lnTo>
                    <a:pt x="342773" y="63881"/>
                  </a:lnTo>
                  <a:lnTo>
                    <a:pt x="363855" y="53340"/>
                  </a:lnTo>
                  <a:lnTo>
                    <a:pt x="391795" y="42799"/>
                  </a:lnTo>
                  <a:lnTo>
                    <a:pt x="423418" y="34036"/>
                  </a:lnTo>
                  <a:lnTo>
                    <a:pt x="457073" y="23495"/>
                  </a:lnTo>
                  <a:lnTo>
                    <a:pt x="497332" y="17272"/>
                  </a:lnTo>
                  <a:lnTo>
                    <a:pt x="542036" y="8636"/>
                  </a:lnTo>
                  <a:lnTo>
                    <a:pt x="588518" y="4318"/>
                  </a:lnTo>
                  <a:lnTo>
                    <a:pt x="641350" y="2413"/>
                  </a:lnTo>
                  <a:lnTo>
                    <a:pt x="698500" y="0"/>
                  </a:lnTo>
                  <a:lnTo>
                    <a:pt x="759841" y="2413"/>
                  </a:lnTo>
                  <a:close/>
                </a:path>
              </a:pathLst>
            </a:custGeom>
            <a:solidFill>
              <a:srgbClr val="FFFF99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8AEC7EC3-56C6-4767-9F77-3AB8A3460C65}"/>
                </a:ext>
              </a:extLst>
            </p:cNvPr>
            <p:cNvSpPr/>
            <p:nvPr/>
          </p:nvSpPr>
          <p:spPr>
            <a:xfrm>
              <a:off x="2682240" y="5955030"/>
              <a:ext cx="835661" cy="144781"/>
            </a:xfrm>
            <a:custGeom>
              <a:avLst/>
              <a:gdLst/>
              <a:ahLst/>
              <a:cxnLst/>
              <a:rect l="0" t="0" r="0" b="0"/>
              <a:pathLst>
                <a:path w="835661" h="144781">
                  <a:moveTo>
                    <a:pt x="835660" y="0"/>
                  </a:moveTo>
                  <a:lnTo>
                    <a:pt x="829310" y="6350"/>
                  </a:lnTo>
                  <a:lnTo>
                    <a:pt x="807720" y="16510"/>
                  </a:lnTo>
                  <a:lnTo>
                    <a:pt x="774700" y="31750"/>
                  </a:lnTo>
                  <a:lnTo>
                    <a:pt x="755650" y="36830"/>
                  </a:lnTo>
                  <a:lnTo>
                    <a:pt x="731520" y="43180"/>
                  </a:lnTo>
                  <a:lnTo>
                    <a:pt x="687070" y="52070"/>
                  </a:lnTo>
                  <a:lnTo>
                    <a:pt x="642620" y="58420"/>
                  </a:lnTo>
                  <a:lnTo>
                    <a:pt x="604520" y="64770"/>
                  </a:lnTo>
                  <a:lnTo>
                    <a:pt x="570230" y="71120"/>
                  </a:lnTo>
                  <a:lnTo>
                    <a:pt x="552450" y="77470"/>
                  </a:lnTo>
                  <a:lnTo>
                    <a:pt x="530860" y="88900"/>
                  </a:lnTo>
                  <a:lnTo>
                    <a:pt x="476250" y="109220"/>
                  </a:lnTo>
                  <a:lnTo>
                    <a:pt x="420370" y="132080"/>
                  </a:lnTo>
                  <a:lnTo>
                    <a:pt x="394970" y="139700"/>
                  </a:lnTo>
                  <a:lnTo>
                    <a:pt x="374650" y="143510"/>
                  </a:lnTo>
                  <a:lnTo>
                    <a:pt x="323850" y="144780"/>
                  </a:lnTo>
                  <a:lnTo>
                    <a:pt x="257810" y="144780"/>
                  </a:lnTo>
                  <a:lnTo>
                    <a:pt x="223520" y="143510"/>
                  </a:lnTo>
                  <a:lnTo>
                    <a:pt x="191770" y="140970"/>
                  </a:lnTo>
                  <a:lnTo>
                    <a:pt x="162560" y="137160"/>
                  </a:lnTo>
                  <a:lnTo>
                    <a:pt x="139700" y="132080"/>
                  </a:lnTo>
                  <a:lnTo>
                    <a:pt x="115570" y="124460"/>
                  </a:lnTo>
                  <a:lnTo>
                    <a:pt x="92710" y="114300"/>
                  </a:lnTo>
                  <a:lnTo>
                    <a:pt x="48260" y="90170"/>
                  </a:lnTo>
                  <a:lnTo>
                    <a:pt x="13970" y="68580"/>
                  </a:lnTo>
                  <a:lnTo>
                    <a:pt x="0" y="6096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A00DC8EF-92D9-4749-B3C8-3525607CC30B}"/>
                </a:ext>
              </a:extLst>
            </p:cNvPr>
            <p:cNvSpPr/>
            <p:nvPr/>
          </p:nvSpPr>
          <p:spPr>
            <a:xfrm>
              <a:off x="2957449" y="5080000"/>
              <a:ext cx="611506" cy="110364"/>
            </a:xfrm>
            <a:custGeom>
              <a:avLst/>
              <a:gdLst/>
              <a:ahLst/>
              <a:cxnLst/>
              <a:rect l="0" t="0" r="0" b="0"/>
              <a:pathLst>
                <a:path w="611506" h="110364">
                  <a:moveTo>
                    <a:pt x="1905" y="99822"/>
                  </a:moveTo>
                  <a:lnTo>
                    <a:pt x="8128" y="93091"/>
                  </a:lnTo>
                  <a:lnTo>
                    <a:pt x="18669" y="84963"/>
                  </a:lnTo>
                  <a:lnTo>
                    <a:pt x="48514" y="70104"/>
                  </a:lnTo>
                  <a:lnTo>
                    <a:pt x="82550" y="53340"/>
                  </a:lnTo>
                  <a:lnTo>
                    <a:pt x="109982" y="44704"/>
                  </a:lnTo>
                  <a:lnTo>
                    <a:pt x="135382" y="34036"/>
                  </a:lnTo>
                  <a:lnTo>
                    <a:pt x="168910" y="23495"/>
                  </a:lnTo>
                  <a:lnTo>
                    <a:pt x="196850" y="19177"/>
                  </a:lnTo>
                  <a:lnTo>
                    <a:pt x="230378" y="12954"/>
                  </a:lnTo>
                  <a:lnTo>
                    <a:pt x="272669" y="8636"/>
                  </a:lnTo>
                  <a:lnTo>
                    <a:pt x="325882" y="4318"/>
                  </a:lnTo>
                  <a:lnTo>
                    <a:pt x="412369" y="0"/>
                  </a:lnTo>
                  <a:lnTo>
                    <a:pt x="480441" y="2413"/>
                  </a:lnTo>
                  <a:lnTo>
                    <a:pt x="530860" y="6731"/>
                  </a:lnTo>
                  <a:lnTo>
                    <a:pt x="566928" y="12954"/>
                  </a:lnTo>
                  <a:lnTo>
                    <a:pt x="590423" y="21082"/>
                  </a:lnTo>
                  <a:lnTo>
                    <a:pt x="605282" y="27813"/>
                  </a:lnTo>
                  <a:lnTo>
                    <a:pt x="611505" y="32131"/>
                  </a:lnTo>
                  <a:lnTo>
                    <a:pt x="611505" y="34036"/>
                  </a:lnTo>
                  <a:lnTo>
                    <a:pt x="600964" y="42799"/>
                  </a:lnTo>
                  <a:lnTo>
                    <a:pt x="581787" y="50927"/>
                  </a:lnTo>
                  <a:lnTo>
                    <a:pt x="556260" y="59563"/>
                  </a:lnTo>
                  <a:lnTo>
                    <a:pt x="518414" y="70104"/>
                  </a:lnTo>
                  <a:lnTo>
                    <a:pt x="469900" y="80645"/>
                  </a:lnTo>
                  <a:lnTo>
                    <a:pt x="408432" y="89281"/>
                  </a:lnTo>
                  <a:lnTo>
                    <a:pt x="329819" y="97409"/>
                  </a:lnTo>
                  <a:lnTo>
                    <a:pt x="181864" y="106045"/>
                  </a:lnTo>
                  <a:lnTo>
                    <a:pt x="75819" y="110363"/>
                  </a:lnTo>
                  <a:lnTo>
                    <a:pt x="39878" y="110363"/>
                  </a:lnTo>
                  <a:lnTo>
                    <a:pt x="16764" y="108077"/>
                  </a:lnTo>
                  <a:lnTo>
                    <a:pt x="1905" y="106045"/>
                  </a:lnTo>
                  <a:lnTo>
                    <a:pt x="0" y="103759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067FBE13-2854-490D-84B1-E0E0F70C18D6}"/>
                </a:ext>
              </a:extLst>
            </p:cNvPr>
            <p:cNvSpPr/>
            <p:nvPr/>
          </p:nvSpPr>
          <p:spPr>
            <a:xfrm>
              <a:off x="2667000" y="5840349"/>
              <a:ext cx="247778" cy="260097"/>
            </a:xfrm>
            <a:custGeom>
              <a:avLst/>
              <a:gdLst/>
              <a:ahLst/>
              <a:cxnLst/>
              <a:rect l="0" t="0" r="0" b="0"/>
              <a:pathLst>
                <a:path w="247778" h="260097">
                  <a:moveTo>
                    <a:pt x="169545" y="6223"/>
                  </a:moveTo>
                  <a:lnTo>
                    <a:pt x="158877" y="12446"/>
                  </a:lnTo>
                  <a:lnTo>
                    <a:pt x="150241" y="22987"/>
                  </a:lnTo>
                  <a:lnTo>
                    <a:pt x="141605" y="34036"/>
                  </a:lnTo>
                  <a:lnTo>
                    <a:pt x="139700" y="40259"/>
                  </a:lnTo>
                  <a:lnTo>
                    <a:pt x="139700" y="48514"/>
                  </a:lnTo>
                  <a:lnTo>
                    <a:pt x="139700" y="57150"/>
                  </a:lnTo>
                  <a:lnTo>
                    <a:pt x="141605" y="65786"/>
                  </a:lnTo>
                  <a:lnTo>
                    <a:pt x="145923" y="73914"/>
                  </a:lnTo>
                  <a:lnTo>
                    <a:pt x="154559" y="82550"/>
                  </a:lnTo>
                  <a:lnTo>
                    <a:pt x="205486" y="144018"/>
                  </a:lnTo>
                  <a:lnTo>
                    <a:pt x="222250" y="165100"/>
                  </a:lnTo>
                  <a:lnTo>
                    <a:pt x="234823" y="181864"/>
                  </a:lnTo>
                  <a:lnTo>
                    <a:pt x="239141" y="192532"/>
                  </a:lnTo>
                  <a:lnTo>
                    <a:pt x="243459" y="205486"/>
                  </a:lnTo>
                  <a:lnTo>
                    <a:pt x="247777" y="230886"/>
                  </a:lnTo>
                  <a:lnTo>
                    <a:pt x="247777" y="260096"/>
                  </a:lnTo>
                  <a:lnTo>
                    <a:pt x="220345" y="260096"/>
                  </a:lnTo>
                  <a:lnTo>
                    <a:pt x="190627" y="256286"/>
                  </a:lnTo>
                  <a:lnTo>
                    <a:pt x="154559" y="251968"/>
                  </a:lnTo>
                  <a:lnTo>
                    <a:pt x="116205" y="241427"/>
                  </a:lnTo>
                  <a:lnTo>
                    <a:pt x="97536" y="234696"/>
                  </a:lnTo>
                  <a:lnTo>
                    <a:pt x="78232" y="226568"/>
                  </a:lnTo>
                  <a:lnTo>
                    <a:pt x="61468" y="217932"/>
                  </a:lnTo>
                  <a:lnTo>
                    <a:pt x="44196" y="207391"/>
                  </a:lnTo>
                  <a:lnTo>
                    <a:pt x="29845" y="194818"/>
                  </a:lnTo>
                  <a:lnTo>
                    <a:pt x="19304" y="179959"/>
                  </a:lnTo>
                  <a:lnTo>
                    <a:pt x="8636" y="160782"/>
                  </a:lnTo>
                  <a:lnTo>
                    <a:pt x="2032" y="139700"/>
                  </a:lnTo>
                  <a:lnTo>
                    <a:pt x="0" y="116586"/>
                  </a:lnTo>
                  <a:lnTo>
                    <a:pt x="2032" y="93091"/>
                  </a:lnTo>
                  <a:lnTo>
                    <a:pt x="6350" y="82550"/>
                  </a:lnTo>
                  <a:lnTo>
                    <a:pt x="10668" y="72009"/>
                  </a:lnTo>
                  <a:lnTo>
                    <a:pt x="14986" y="61468"/>
                  </a:lnTo>
                  <a:lnTo>
                    <a:pt x="23114" y="50927"/>
                  </a:lnTo>
                  <a:lnTo>
                    <a:pt x="29845" y="42291"/>
                  </a:lnTo>
                  <a:lnTo>
                    <a:pt x="40386" y="34036"/>
                  </a:lnTo>
                  <a:lnTo>
                    <a:pt x="50927" y="27305"/>
                  </a:lnTo>
                  <a:lnTo>
                    <a:pt x="63373" y="22987"/>
                  </a:lnTo>
                  <a:lnTo>
                    <a:pt x="93218" y="14859"/>
                  </a:lnTo>
                  <a:lnTo>
                    <a:pt x="131064" y="6223"/>
                  </a:lnTo>
                  <a:lnTo>
                    <a:pt x="180086" y="0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9CFE8DB6-178F-4423-ABE1-61D6B8A4DBF6}"/>
                </a:ext>
              </a:extLst>
            </p:cNvPr>
            <p:cNvSpPr/>
            <p:nvPr/>
          </p:nvSpPr>
          <p:spPr>
            <a:xfrm>
              <a:off x="3278632" y="5613781"/>
              <a:ext cx="256287" cy="406020"/>
            </a:xfrm>
            <a:custGeom>
              <a:avLst/>
              <a:gdLst/>
              <a:ahLst/>
              <a:cxnLst/>
              <a:rect l="0" t="0" r="0" b="0"/>
              <a:pathLst>
                <a:path w="256287" h="406020">
                  <a:moveTo>
                    <a:pt x="237109" y="0"/>
                  </a:moveTo>
                  <a:lnTo>
                    <a:pt x="232791" y="93091"/>
                  </a:lnTo>
                  <a:lnTo>
                    <a:pt x="235077" y="114300"/>
                  </a:lnTo>
                  <a:lnTo>
                    <a:pt x="239522" y="132969"/>
                  </a:lnTo>
                  <a:lnTo>
                    <a:pt x="245745" y="167005"/>
                  </a:lnTo>
                  <a:lnTo>
                    <a:pt x="254381" y="232791"/>
                  </a:lnTo>
                  <a:lnTo>
                    <a:pt x="256286" y="268859"/>
                  </a:lnTo>
                  <a:lnTo>
                    <a:pt x="256286" y="296164"/>
                  </a:lnTo>
                  <a:lnTo>
                    <a:pt x="251968" y="317246"/>
                  </a:lnTo>
                  <a:lnTo>
                    <a:pt x="247650" y="330200"/>
                  </a:lnTo>
                  <a:lnTo>
                    <a:pt x="243332" y="338455"/>
                  </a:lnTo>
                  <a:lnTo>
                    <a:pt x="239522" y="344678"/>
                  </a:lnTo>
                  <a:lnTo>
                    <a:pt x="235077" y="344678"/>
                  </a:lnTo>
                  <a:lnTo>
                    <a:pt x="205359" y="361950"/>
                  </a:lnTo>
                  <a:lnTo>
                    <a:pt x="179959" y="372491"/>
                  </a:lnTo>
                  <a:lnTo>
                    <a:pt x="154559" y="383032"/>
                  </a:lnTo>
                  <a:lnTo>
                    <a:pt x="116586" y="391160"/>
                  </a:lnTo>
                  <a:lnTo>
                    <a:pt x="65659" y="397891"/>
                  </a:lnTo>
                  <a:lnTo>
                    <a:pt x="0" y="406019"/>
                  </a:lnTo>
                  <a:lnTo>
                    <a:pt x="6604" y="374396"/>
                  </a:lnTo>
                  <a:lnTo>
                    <a:pt x="25400" y="300482"/>
                  </a:lnTo>
                  <a:lnTo>
                    <a:pt x="40259" y="258191"/>
                  </a:lnTo>
                  <a:lnTo>
                    <a:pt x="55118" y="217932"/>
                  </a:lnTo>
                  <a:lnTo>
                    <a:pt x="69977" y="181864"/>
                  </a:lnTo>
                  <a:lnTo>
                    <a:pt x="78613" y="167005"/>
                  </a:lnTo>
                  <a:lnTo>
                    <a:pt x="86868" y="154559"/>
                  </a:lnTo>
                  <a:lnTo>
                    <a:pt x="131445" y="107950"/>
                  </a:lnTo>
                  <a:lnTo>
                    <a:pt x="179959" y="57150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FA8BE15-5774-4BDE-886A-07B03E0E1752}"/>
              </a:ext>
            </a:extLst>
          </p:cNvPr>
          <p:cNvGrpSpPr/>
          <p:nvPr/>
        </p:nvGrpSpPr>
        <p:grpSpPr>
          <a:xfrm>
            <a:off x="4978400" y="4749800"/>
            <a:ext cx="2579498" cy="1130809"/>
            <a:chOff x="4978400" y="4749800"/>
            <a:chExt cx="2579498" cy="1130809"/>
          </a:xfrm>
        </p:grpSpPr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6D3A839F-C903-4A06-B89D-BD264941DE63}"/>
                </a:ext>
              </a:extLst>
            </p:cNvPr>
            <p:cNvSpPr/>
            <p:nvPr/>
          </p:nvSpPr>
          <p:spPr>
            <a:xfrm>
              <a:off x="6877812" y="5781802"/>
              <a:ext cx="680086" cy="92584"/>
            </a:xfrm>
            <a:custGeom>
              <a:avLst/>
              <a:gdLst/>
              <a:ahLst/>
              <a:cxnLst/>
              <a:rect l="0" t="0" r="0" b="0"/>
              <a:pathLst>
                <a:path w="680086" h="92584">
                  <a:moveTo>
                    <a:pt x="676783" y="34925"/>
                  </a:moveTo>
                  <a:lnTo>
                    <a:pt x="679196" y="49403"/>
                  </a:lnTo>
                  <a:lnTo>
                    <a:pt x="680085" y="65278"/>
                  </a:lnTo>
                  <a:lnTo>
                    <a:pt x="642239" y="70993"/>
                  </a:lnTo>
                  <a:lnTo>
                    <a:pt x="565404" y="80645"/>
                  </a:lnTo>
                  <a:lnTo>
                    <a:pt x="488188" y="87249"/>
                  </a:lnTo>
                  <a:lnTo>
                    <a:pt x="410845" y="91567"/>
                  </a:lnTo>
                  <a:lnTo>
                    <a:pt x="335534" y="92583"/>
                  </a:lnTo>
                  <a:lnTo>
                    <a:pt x="263525" y="90678"/>
                  </a:lnTo>
                  <a:lnTo>
                    <a:pt x="192024" y="85344"/>
                  </a:lnTo>
                  <a:lnTo>
                    <a:pt x="121412" y="77216"/>
                  </a:lnTo>
                  <a:lnTo>
                    <a:pt x="26924" y="63754"/>
                  </a:lnTo>
                  <a:lnTo>
                    <a:pt x="0" y="27813"/>
                  </a:lnTo>
                  <a:lnTo>
                    <a:pt x="26924" y="0"/>
                  </a:lnTo>
                  <a:close/>
                </a:path>
              </a:pathLst>
            </a:custGeom>
            <a:solidFill>
              <a:srgbClr val="0000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757DC72D-1A05-4968-8085-5638A519B3C7}"/>
                </a:ext>
              </a:extLst>
            </p:cNvPr>
            <p:cNvSpPr/>
            <p:nvPr/>
          </p:nvSpPr>
          <p:spPr>
            <a:xfrm>
              <a:off x="6904736" y="5725160"/>
              <a:ext cx="649860" cy="99823"/>
            </a:xfrm>
            <a:custGeom>
              <a:avLst/>
              <a:gdLst/>
              <a:ahLst/>
              <a:cxnLst/>
              <a:rect l="0" t="0" r="0" b="0"/>
              <a:pathLst>
                <a:path w="649860" h="99823">
                  <a:moveTo>
                    <a:pt x="637413" y="29718"/>
                  </a:moveTo>
                  <a:lnTo>
                    <a:pt x="644525" y="58547"/>
                  </a:lnTo>
                  <a:lnTo>
                    <a:pt x="649859" y="91567"/>
                  </a:lnTo>
                  <a:lnTo>
                    <a:pt x="597535" y="91567"/>
                  </a:lnTo>
                  <a:lnTo>
                    <a:pt x="581279" y="91567"/>
                  </a:lnTo>
                  <a:lnTo>
                    <a:pt x="456946" y="96393"/>
                  </a:lnTo>
                  <a:lnTo>
                    <a:pt x="396367" y="98806"/>
                  </a:lnTo>
                  <a:lnTo>
                    <a:pt x="335026" y="99822"/>
                  </a:lnTo>
                  <a:lnTo>
                    <a:pt x="303276" y="98806"/>
                  </a:lnTo>
                  <a:lnTo>
                    <a:pt x="259080" y="97917"/>
                  </a:lnTo>
                  <a:lnTo>
                    <a:pt x="200152" y="93599"/>
                  </a:lnTo>
                  <a:lnTo>
                    <a:pt x="144399" y="87249"/>
                  </a:lnTo>
                  <a:lnTo>
                    <a:pt x="92075" y="80645"/>
                  </a:lnTo>
                  <a:lnTo>
                    <a:pt x="0" y="56642"/>
                  </a:lnTo>
                  <a:lnTo>
                    <a:pt x="381" y="27305"/>
                  </a:lnTo>
                  <a:lnTo>
                    <a:pt x="1397" y="0"/>
                  </a:lnTo>
                  <a:close/>
                </a:path>
              </a:pathLst>
            </a:custGeom>
            <a:solidFill>
              <a:srgbClr val="999999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734C3622-FB15-4185-AB58-39C65EE07232}"/>
                </a:ext>
              </a:extLst>
            </p:cNvPr>
            <p:cNvSpPr/>
            <p:nvPr/>
          </p:nvSpPr>
          <p:spPr>
            <a:xfrm>
              <a:off x="6506718" y="4749800"/>
              <a:ext cx="1035432" cy="1113537"/>
            </a:xfrm>
            <a:custGeom>
              <a:avLst/>
              <a:gdLst/>
              <a:ahLst/>
              <a:cxnLst/>
              <a:rect l="0" t="0" r="0" b="0"/>
              <a:pathLst>
                <a:path w="1035432" h="1113537">
                  <a:moveTo>
                    <a:pt x="469900" y="3810"/>
                  </a:moveTo>
                  <a:lnTo>
                    <a:pt x="536702" y="2794"/>
                  </a:lnTo>
                  <a:lnTo>
                    <a:pt x="571245" y="219329"/>
                  </a:lnTo>
                  <a:lnTo>
                    <a:pt x="576580" y="282194"/>
                  </a:lnTo>
                  <a:lnTo>
                    <a:pt x="613537" y="479933"/>
                  </a:lnTo>
                  <a:lnTo>
                    <a:pt x="626872" y="561975"/>
                  </a:lnTo>
                  <a:lnTo>
                    <a:pt x="631189" y="622935"/>
                  </a:lnTo>
                  <a:lnTo>
                    <a:pt x="627888" y="666242"/>
                  </a:lnTo>
                  <a:lnTo>
                    <a:pt x="627888" y="676783"/>
                  </a:lnTo>
                  <a:lnTo>
                    <a:pt x="627380" y="708914"/>
                  </a:lnTo>
                  <a:lnTo>
                    <a:pt x="634111" y="756412"/>
                  </a:lnTo>
                  <a:lnTo>
                    <a:pt x="648970" y="801497"/>
                  </a:lnTo>
                  <a:lnTo>
                    <a:pt x="672464" y="838962"/>
                  </a:lnTo>
                  <a:lnTo>
                    <a:pt x="700786" y="863981"/>
                  </a:lnTo>
                  <a:lnTo>
                    <a:pt x="731138" y="881761"/>
                  </a:lnTo>
                  <a:lnTo>
                    <a:pt x="800735" y="904748"/>
                  </a:lnTo>
                  <a:lnTo>
                    <a:pt x="866013" y="923036"/>
                  </a:lnTo>
                  <a:lnTo>
                    <a:pt x="905763" y="931164"/>
                  </a:lnTo>
                  <a:lnTo>
                    <a:pt x="946658" y="937387"/>
                  </a:lnTo>
                  <a:lnTo>
                    <a:pt x="994156" y="947039"/>
                  </a:lnTo>
                  <a:lnTo>
                    <a:pt x="1020572" y="967613"/>
                  </a:lnTo>
                  <a:lnTo>
                    <a:pt x="1030097" y="988314"/>
                  </a:lnTo>
                  <a:lnTo>
                    <a:pt x="1035431" y="1005078"/>
                  </a:lnTo>
                  <a:lnTo>
                    <a:pt x="1026287" y="1008380"/>
                  </a:lnTo>
                  <a:lnTo>
                    <a:pt x="801624" y="1024255"/>
                  </a:lnTo>
                  <a:lnTo>
                    <a:pt x="744474" y="1024255"/>
                  </a:lnTo>
                  <a:lnTo>
                    <a:pt x="649986" y="1023747"/>
                  </a:lnTo>
                  <a:lnTo>
                    <a:pt x="599566" y="1020953"/>
                  </a:lnTo>
                  <a:lnTo>
                    <a:pt x="541018" y="1016127"/>
                  </a:lnTo>
                  <a:lnTo>
                    <a:pt x="478155" y="1004062"/>
                  </a:lnTo>
                  <a:lnTo>
                    <a:pt x="425831" y="986790"/>
                  </a:lnTo>
                  <a:lnTo>
                    <a:pt x="399414" y="975360"/>
                  </a:lnTo>
                  <a:lnTo>
                    <a:pt x="398016" y="1032002"/>
                  </a:lnTo>
                  <a:lnTo>
                    <a:pt x="398016" y="1056386"/>
                  </a:lnTo>
                  <a:lnTo>
                    <a:pt x="398016" y="1083818"/>
                  </a:lnTo>
                  <a:lnTo>
                    <a:pt x="397001" y="1102487"/>
                  </a:lnTo>
                  <a:lnTo>
                    <a:pt x="392684" y="1108710"/>
                  </a:lnTo>
                  <a:lnTo>
                    <a:pt x="380238" y="1113536"/>
                  </a:lnTo>
                  <a:lnTo>
                    <a:pt x="360043" y="1113536"/>
                  </a:lnTo>
                  <a:lnTo>
                    <a:pt x="331724" y="1110615"/>
                  </a:lnTo>
                  <a:lnTo>
                    <a:pt x="205486" y="1091438"/>
                  </a:lnTo>
                  <a:lnTo>
                    <a:pt x="198755" y="1088136"/>
                  </a:lnTo>
                  <a:lnTo>
                    <a:pt x="191516" y="1082802"/>
                  </a:lnTo>
                  <a:lnTo>
                    <a:pt x="185291" y="1066927"/>
                  </a:lnTo>
                  <a:lnTo>
                    <a:pt x="184404" y="1040638"/>
                  </a:lnTo>
                  <a:lnTo>
                    <a:pt x="193040" y="976249"/>
                  </a:lnTo>
                  <a:lnTo>
                    <a:pt x="206375" y="898017"/>
                  </a:lnTo>
                  <a:lnTo>
                    <a:pt x="222250" y="854329"/>
                  </a:lnTo>
                  <a:lnTo>
                    <a:pt x="231902" y="812165"/>
                  </a:lnTo>
                  <a:lnTo>
                    <a:pt x="208407" y="679577"/>
                  </a:lnTo>
                  <a:lnTo>
                    <a:pt x="176657" y="585597"/>
                  </a:lnTo>
                  <a:lnTo>
                    <a:pt x="121031" y="450723"/>
                  </a:lnTo>
                  <a:lnTo>
                    <a:pt x="83058" y="346075"/>
                  </a:lnTo>
                  <a:lnTo>
                    <a:pt x="60960" y="275463"/>
                  </a:lnTo>
                  <a:lnTo>
                    <a:pt x="21209" y="121412"/>
                  </a:lnTo>
                  <a:lnTo>
                    <a:pt x="3937" y="36957"/>
                  </a:lnTo>
                  <a:lnTo>
                    <a:pt x="0" y="9525"/>
                  </a:lnTo>
                  <a:lnTo>
                    <a:pt x="62865" y="10541"/>
                  </a:lnTo>
                  <a:lnTo>
                    <a:pt x="152654" y="3810"/>
                  </a:lnTo>
                  <a:lnTo>
                    <a:pt x="215517" y="0"/>
                  </a:lnTo>
                  <a:lnTo>
                    <a:pt x="311531" y="0"/>
                  </a:lnTo>
                  <a:lnTo>
                    <a:pt x="375920" y="2794"/>
                  </a:lnTo>
                  <a:close/>
                </a:path>
              </a:pathLst>
            </a:custGeom>
            <a:solidFill>
              <a:srgbClr val="666666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AD052F73-2769-409E-A40B-64B72406EE3C}"/>
                </a:ext>
              </a:extLst>
            </p:cNvPr>
            <p:cNvSpPr/>
            <p:nvPr/>
          </p:nvSpPr>
          <p:spPr>
            <a:xfrm>
              <a:off x="6567170" y="5029200"/>
              <a:ext cx="515620" cy="7621"/>
            </a:xfrm>
            <a:custGeom>
              <a:avLst/>
              <a:gdLst/>
              <a:ahLst/>
              <a:cxnLst/>
              <a:rect l="0" t="0" r="0" b="0"/>
              <a:pathLst>
                <a:path w="515620" h="7621">
                  <a:moveTo>
                    <a:pt x="0" y="0"/>
                  </a:moveTo>
                  <a:lnTo>
                    <a:pt x="60960" y="1270"/>
                  </a:lnTo>
                  <a:lnTo>
                    <a:pt x="124460" y="5080"/>
                  </a:lnTo>
                  <a:lnTo>
                    <a:pt x="153669" y="5080"/>
                  </a:lnTo>
                  <a:lnTo>
                    <a:pt x="182880" y="6350"/>
                  </a:lnTo>
                  <a:lnTo>
                    <a:pt x="214630" y="6350"/>
                  </a:lnTo>
                  <a:lnTo>
                    <a:pt x="246380" y="6350"/>
                  </a:lnTo>
                  <a:lnTo>
                    <a:pt x="308610" y="5080"/>
                  </a:lnTo>
                  <a:lnTo>
                    <a:pt x="370840" y="7620"/>
                  </a:lnTo>
                  <a:lnTo>
                    <a:pt x="402590" y="7620"/>
                  </a:lnTo>
                  <a:lnTo>
                    <a:pt x="420369" y="7620"/>
                  </a:lnTo>
                  <a:lnTo>
                    <a:pt x="438150" y="7620"/>
                  </a:lnTo>
                  <a:lnTo>
                    <a:pt x="457200" y="7620"/>
                  </a:lnTo>
                  <a:lnTo>
                    <a:pt x="476250" y="7620"/>
                  </a:lnTo>
                  <a:lnTo>
                    <a:pt x="515619" y="762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3B32934A-281B-4193-8FCC-86E481D5FE9D}"/>
                </a:ext>
              </a:extLst>
            </p:cNvPr>
            <p:cNvSpPr/>
            <p:nvPr/>
          </p:nvSpPr>
          <p:spPr>
            <a:xfrm>
              <a:off x="6738620" y="5234940"/>
              <a:ext cx="381001" cy="331471"/>
            </a:xfrm>
            <a:custGeom>
              <a:avLst/>
              <a:gdLst/>
              <a:ahLst/>
              <a:cxnLst/>
              <a:rect l="0" t="0" r="0" b="0"/>
              <a:pathLst>
                <a:path w="381001" h="331471">
                  <a:moveTo>
                    <a:pt x="381000" y="0"/>
                  </a:moveTo>
                  <a:lnTo>
                    <a:pt x="323850" y="48260"/>
                  </a:lnTo>
                  <a:lnTo>
                    <a:pt x="295910" y="73660"/>
                  </a:lnTo>
                  <a:lnTo>
                    <a:pt x="269240" y="100330"/>
                  </a:lnTo>
                  <a:lnTo>
                    <a:pt x="214630" y="153670"/>
                  </a:lnTo>
                  <a:lnTo>
                    <a:pt x="162560" y="209550"/>
                  </a:lnTo>
                  <a:lnTo>
                    <a:pt x="146050" y="226060"/>
                  </a:lnTo>
                  <a:lnTo>
                    <a:pt x="128269" y="242570"/>
                  </a:lnTo>
                  <a:lnTo>
                    <a:pt x="111760" y="257810"/>
                  </a:lnTo>
                  <a:lnTo>
                    <a:pt x="106680" y="260350"/>
                  </a:lnTo>
                  <a:lnTo>
                    <a:pt x="101600" y="264160"/>
                  </a:lnTo>
                  <a:lnTo>
                    <a:pt x="93980" y="271780"/>
                  </a:lnTo>
                  <a:lnTo>
                    <a:pt x="83819" y="279400"/>
                  </a:lnTo>
                  <a:lnTo>
                    <a:pt x="78740" y="281940"/>
                  </a:lnTo>
                  <a:lnTo>
                    <a:pt x="74930" y="285750"/>
                  </a:lnTo>
                  <a:lnTo>
                    <a:pt x="64769" y="293370"/>
                  </a:lnTo>
                  <a:lnTo>
                    <a:pt x="60960" y="295910"/>
                  </a:lnTo>
                  <a:lnTo>
                    <a:pt x="55880" y="299720"/>
                  </a:lnTo>
                  <a:lnTo>
                    <a:pt x="36830" y="312420"/>
                  </a:lnTo>
                  <a:lnTo>
                    <a:pt x="17780" y="325120"/>
                  </a:lnTo>
                  <a:lnTo>
                    <a:pt x="13969" y="327660"/>
                  </a:lnTo>
                  <a:lnTo>
                    <a:pt x="8890" y="328930"/>
                  </a:lnTo>
                  <a:lnTo>
                    <a:pt x="3810" y="330200"/>
                  </a:lnTo>
                  <a:lnTo>
                    <a:pt x="0" y="33147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F69A3470-7F49-4407-A6F4-C1F9DB105A9F}"/>
                </a:ext>
              </a:extLst>
            </p:cNvPr>
            <p:cNvSpPr/>
            <p:nvPr/>
          </p:nvSpPr>
          <p:spPr>
            <a:xfrm>
              <a:off x="6904989" y="5420360"/>
              <a:ext cx="228601" cy="309881"/>
            </a:xfrm>
            <a:custGeom>
              <a:avLst/>
              <a:gdLst/>
              <a:ahLst/>
              <a:cxnLst/>
              <a:rect l="0" t="0" r="0" b="0"/>
              <a:pathLst>
                <a:path w="228601" h="309881">
                  <a:moveTo>
                    <a:pt x="228600" y="0"/>
                  </a:moveTo>
                  <a:lnTo>
                    <a:pt x="199391" y="17780"/>
                  </a:lnTo>
                  <a:lnTo>
                    <a:pt x="171450" y="38100"/>
                  </a:lnTo>
                  <a:lnTo>
                    <a:pt x="146050" y="59690"/>
                  </a:lnTo>
                  <a:lnTo>
                    <a:pt x="120650" y="83820"/>
                  </a:lnTo>
                  <a:lnTo>
                    <a:pt x="95250" y="110490"/>
                  </a:lnTo>
                  <a:lnTo>
                    <a:pt x="83820" y="123190"/>
                  </a:lnTo>
                  <a:lnTo>
                    <a:pt x="72391" y="138430"/>
                  </a:lnTo>
                  <a:lnTo>
                    <a:pt x="60960" y="153670"/>
                  </a:lnTo>
                  <a:lnTo>
                    <a:pt x="50800" y="168910"/>
                  </a:lnTo>
                  <a:lnTo>
                    <a:pt x="30481" y="201930"/>
                  </a:lnTo>
                  <a:lnTo>
                    <a:pt x="22860" y="213360"/>
                  </a:lnTo>
                  <a:lnTo>
                    <a:pt x="17781" y="226060"/>
                  </a:lnTo>
                  <a:lnTo>
                    <a:pt x="12700" y="238760"/>
                  </a:lnTo>
                  <a:lnTo>
                    <a:pt x="10160" y="252730"/>
                  </a:lnTo>
                  <a:lnTo>
                    <a:pt x="3810" y="280670"/>
                  </a:lnTo>
                  <a:lnTo>
                    <a:pt x="0" y="30988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BA2926F2-9422-41D3-8B38-FB0B6D370A48}"/>
                </a:ext>
              </a:extLst>
            </p:cNvPr>
            <p:cNvSpPr/>
            <p:nvPr/>
          </p:nvSpPr>
          <p:spPr>
            <a:xfrm>
              <a:off x="7310120" y="5676900"/>
              <a:ext cx="60961" cy="96521"/>
            </a:xfrm>
            <a:custGeom>
              <a:avLst/>
              <a:gdLst/>
              <a:ahLst/>
              <a:cxnLst/>
              <a:rect l="0" t="0" r="0" b="0"/>
              <a:pathLst>
                <a:path w="60961" h="96521">
                  <a:moveTo>
                    <a:pt x="60960" y="0"/>
                  </a:moveTo>
                  <a:lnTo>
                    <a:pt x="43180" y="25400"/>
                  </a:lnTo>
                  <a:lnTo>
                    <a:pt x="34290" y="36830"/>
                  </a:lnTo>
                  <a:lnTo>
                    <a:pt x="26669" y="49530"/>
                  </a:lnTo>
                  <a:lnTo>
                    <a:pt x="19050" y="60960"/>
                  </a:lnTo>
                  <a:lnTo>
                    <a:pt x="12700" y="72390"/>
                  </a:lnTo>
                  <a:lnTo>
                    <a:pt x="0" y="95250"/>
                  </a:lnTo>
                  <a:lnTo>
                    <a:pt x="0" y="9652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-form: Shape 23">
              <a:extLst>
                <a:ext uri="{FF2B5EF4-FFF2-40B4-BE49-F238E27FC236}">
                  <a16:creationId xmlns:a16="http://schemas.microsoft.com/office/drawing/2014/main" id="{C9F75DE4-B454-4758-AED0-A9D53AEC2835}"/>
                </a:ext>
              </a:extLst>
            </p:cNvPr>
            <p:cNvSpPr/>
            <p:nvPr/>
          </p:nvSpPr>
          <p:spPr>
            <a:xfrm>
              <a:off x="4978400" y="5788025"/>
              <a:ext cx="680213" cy="92584"/>
            </a:xfrm>
            <a:custGeom>
              <a:avLst/>
              <a:gdLst/>
              <a:ahLst/>
              <a:cxnLst/>
              <a:rect l="0" t="0" r="0" b="0"/>
              <a:pathLst>
                <a:path w="680213" h="92584">
                  <a:moveTo>
                    <a:pt x="653288" y="0"/>
                  </a:moveTo>
                  <a:lnTo>
                    <a:pt x="680212" y="27813"/>
                  </a:lnTo>
                  <a:lnTo>
                    <a:pt x="653288" y="63754"/>
                  </a:lnTo>
                  <a:lnTo>
                    <a:pt x="558800" y="77216"/>
                  </a:lnTo>
                  <a:lnTo>
                    <a:pt x="488188" y="85344"/>
                  </a:lnTo>
                  <a:lnTo>
                    <a:pt x="416687" y="90678"/>
                  </a:lnTo>
                  <a:lnTo>
                    <a:pt x="344678" y="92583"/>
                  </a:lnTo>
                  <a:lnTo>
                    <a:pt x="269367" y="91694"/>
                  </a:lnTo>
                  <a:lnTo>
                    <a:pt x="192024" y="87376"/>
                  </a:lnTo>
                  <a:lnTo>
                    <a:pt x="114808" y="80645"/>
                  </a:lnTo>
                  <a:lnTo>
                    <a:pt x="37973" y="70993"/>
                  </a:lnTo>
                  <a:lnTo>
                    <a:pt x="0" y="65278"/>
                  </a:lnTo>
                  <a:lnTo>
                    <a:pt x="1016" y="49403"/>
                  </a:lnTo>
                  <a:lnTo>
                    <a:pt x="3429" y="35052"/>
                  </a:lnTo>
                  <a:close/>
                </a:path>
              </a:pathLst>
            </a:custGeom>
            <a:solidFill>
              <a:srgbClr val="0000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0EFB8A20-F6CA-4A2F-80D0-2CD9739D2328}"/>
                </a:ext>
              </a:extLst>
            </p:cNvPr>
            <p:cNvSpPr/>
            <p:nvPr/>
          </p:nvSpPr>
          <p:spPr>
            <a:xfrm>
              <a:off x="4981829" y="5731383"/>
              <a:ext cx="649860" cy="99823"/>
            </a:xfrm>
            <a:custGeom>
              <a:avLst/>
              <a:gdLst/>
              <a:ahLst/>
              <a:cxnLst/>
              <a:rect l="0" t="0" r="0" b="0"/>
              <a:pathLst>
                <a:path w="649860" h="99823">
                  <a:moveTo>
                    <a:pt x="648462" y="0"/>
                  </a:moveTo>
                  <a:lnTo>
                    <a:pt x="649351" y="27305"/>
                  </a:lnTo>
                  <a:lnTo>
                    <a:pt x="649859" y="56642"/>
                  </a:lnTo>
                  <a:lnTo>
                    <a:pt x="557784" y="80645"/>
                  </a:lnTo>
                  <a:lnTo>
                    <a:pt x="505460" y="87376"/>
                  </a:lnTo>
                  <a:lnTo>
                    <a:pt x="449707" y="93599"/>
                  </a:lnTo>
                  <a:lnTo>
                    <a:pt x="390652" y="97917"/>
                  </a:lnTo>
                  <a:lnTo>
                    <a:pt x="346583" y="98806"/>
                  </a:lnTo>
                  <a:lnTo>
                    <a:pt x="314833" y="99822"/>
                  </a:lnTo>
                  <a:lnTo>
                    <a:pt x="253365" y="98806"/>
                  </a:lnTo>
                  <a:lnTo>
                    <a:pt x="192913" y="96393"/>
                  </a:lnTo>
                  <a:lnTo>
                    <a:pt x="68580" y="91694"/>
                  </a:lnTo>
                  <a:lnTo>
                    <a:pt x="52324" y="91694"/>
                  </a:lnTo>
                  <a:lnTo>
                    <a:pt x="0" y="91694"/>
                  </a:lnTo>
                  <a:lnTo>
                    <a:pt x="5207" y="58547"/>
                  </a:lnTo>
                  <a:lnTo>
                    <a:pt x="12446" y="29718"/>
                  </a:lnTo>
                  <a:close/>
                </a:path>
              </a:pathLst>
            </a:custGeom>
            <a:solidFill>
              <a:srgbClr val="999999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E8D5581B-885D-4BFE-A24E-D1FE2593D7B8}"/>
                </a:ext>
              </a:extLst>
            </p:cNvPr>
            <p:cNvSpPr/>
            <p:nvPr/>
          </p:nvSpPr>
          <p:spPr>
            <a:xfrm>
              <a:off x="4994275" y="4756023"/>
              <a:ext cx="1035305" cy="1113537"/>
            </a:xfrm>
            <a:custGeom>
              <a:avLst/>
              <a:gdLst/>
              <a:ahLst/>
              <a:cxnLst/>
              <a:rect l="0" t="0" r="0" b="0"/>
              <a:pathLst>
                <a:path w="1035305" h="1113537">
                  <a:moveTo>
                    <a:pt x="659511" y="2794"/>
                  </a:moveTo>
                  <a:lnTo>
                    <a:pt x="723900" y="0"/>
                  </a:lnTo>
                  <a:lnTo>
                    <a:pt x="819785" y="0"/>
                  </a:lnTo>
                  <a:lnTo>
                    <a:pt x="882777" y="3810"/>
                  </a:lnTo>
                  <a:lnTo>
                    <a:pt x="972439" y="10541"/>
                  </a:lnTo>
                  <a:lnTo>
                    <a:pt x="1035304" y="9525"/>
                  </a:lnTo>
                  <a:lnTo>
                    <a:pt x="1031494" y="36957"/>
                  </a:lnTo>
                  <a:lnTo>
                    <a:pt x="1014222" y="121412"/>
                  </a:lnTo>
                  <a:lnTo>
                    <a:pt x="974344" y="275463"/>
                  </a:lnTo>
                  <a:lnTo>
                    <a:pt x="952373" y="346075"/>
                  </a:lnTo>
                  <a:lnTo>
                    <a:pt x="914400" y="450723"/>
                  </a:lnTo>
                  <a:lnTo>
                    <a:pt x="858774" y="585597"/>
                  </a:lnTo>
                  <a:lnTo>
                    <a:pt x="827024" y="679704"/>
                  </a:lnTo>
                  <a:lnTo>
                    <a:pt x="803529" y="812165"/>
                  </a:lnTo>
                  <a:lnTo>
                    <a:pt x="813181" y="854329"/>
                  </a:lnTo>
                  <a:lnTo>
                    <a:pt x="828929" y="898017"/>
                  </a:lnTo>
                  <a:lnTo>
                    <a:pt x="842391" y="976249"/>
                  </a:lnTo>
                  <a:lnTo>
                    <a:pt x="851027" y="1040638"/>
                  </a:lnTo>
                  <a:lnTo>
                    <a:pt x="850138" y="1067054"/>
                  </a:lnTo>
                  <a:lnTo>
                    <a:pt x="843788" y="1082802"/>
                  </a:lnTo>
                  <a:lnTo>
                    <a:pt x="836676" y="1088136"/>
                  </a:lnTo>
                  <a:lnTo>
                    <a:pt x="829945" y="1091438"/>
                  </a:lnTo>
                  <a:lnTo>
                    <a:pt x="703707" y="1110742"/>
                  </a:lnTo>
                  <a:lnTo>
                    <a:pt x="675386" y="1113536"/>
                  </a:lnTo>
                  <a:lnTo>
                    <a:pt x="655193" y="1113536"/>
                  </a:lnTo>
                  <a:lnTo>
                    <a:pt x="642747" y="1108710"/>
                  </a:lnTo>
                  <a:lnTo>
                    <a:pt x="638429" y="1102487"/>
                  </a:lnTo>
                  <a:lnTo>
                    <a:pt x="637413" y="1083818"/>
                  </a:lnTo>
                  <a:lnTo>
                    <a:pt x="637413" y="1056386"/>
                  </a:lnTo>
                  <a:lnTo>
                    <a:pt x="637413" y="1032002"/>
                  </a:lnTo>
                  <a:lnTo>
                    <a:pt x="636016" y="975360"/>
                  </a:lnTo>
                  <a:lnTo>
                    <a:pt x="609600" y="986790"/>
                  </a:lnTo>
                  <a:lnTo>
                    <a:pt x="557276" y="1004062"/>
                  </a:lnTo>
                  <a:lnTo>
                    <a:pt x="494411" y="1016127"/>
                  </a:lnTo>
                  <a:lnTo>
                    <a:pt x="435864" y="1020953"/>
                  </a:lnTo>
                  <a:lnTo>
                    <a:pt x="385445" y="1023747"/>
                  </a:lnTo>
                  <a:lnTo>
                    <a:pt x="290830" y="1024255"/>
                  </a:lnTo>
                  <a:lnTo>
                    <a:pt x="233807" y="1024255"/>
                  </a:lnTo>
                  <a:lnTo>
                    <a:pt x="9144" y="1008507"/>
                  </a:lnTo>
                  <a:lnTo>
                    <a:pt x="0" y="1005078"/>
                  </a:lnTo>
                  <a:lnTo>
                    <a:pt x="5334" y="988314"/>
                  </a:lnTo>
                  <a:lnTo>
                    <a:pt x="14859" y="967613"/>
                  </a:lnTo>
                  <a:lnTo>
                    <a:pt x="41275" y="947039"/>
                  </a:lnTo>
                  <a:lnTo>
                    <a:pt x="88773" y="937387"/>
                  </a:lnTo>
                  <a:lnTo>
                    <a:pt x="129540" y="931164"/>
                  </a:lnTo>
                  <a:lnTo>
                    <a:pt x="169418" y="923036"/>
                  </a:lnTo>
                  <a:lnTo>
                    <a:pt x="234696" y="904748"/>
                  </a:lnTo>
                  <a:lnTo>
                    <a:pt x="304292" y="881761"/>
                  </a:lnTo>
                  <a:lnTo>
                    <a:pt x="334518" y="863981"/>
                  </a:lnTo>
                  <a:lnTo>
                    <a:pt x="362839" y="838962"/>
                  </a:lnTo>
                  <a:lnTo>
                    <a:pt x="386461" y="801624"/>
                  </a:lnTo>
                  <a:lnTo>
                    <a:pt x="401320" y="756412"/>
                  </a:lnTo>
                  <a:lnTo>
                    <a:pt x="408051" y="708914"/>
                  </a:lnTo>
                  <a:lnTo>
                    <a:pt x="407543" y="676783"/>
                  </a:lnTo>
                  <a:lnTo>
                    <a:pt x="407543" y="666242"/>
                  </a:lnTo>
                  <a:lnTo>
                    <a:pt x="404114" y="623062"/>
                  </a:lnTo>
                  <a:lnTo>
                    <a:pt x="408432" y="562102"/>
                  </a:lnTo>
                  <a:lnTo>
                    <a:pt x="421894" y="479933"/>
                  </a:lnTo>
                  <a:lnTo>
                    <a:pt x="458851" y="282194"/>
                  </a:lnTo>
                  <a:lnTo>
                    <a:pt x="464185" y="219329"/>
                  </a:lnTo>
                  <a:lnTo>
                    <a:pt x="498729" y="2794"/>
                  </a:lnTo>
                  <a:lnTo>
                    <a:pt x="565404" y="3810"/>
                  </a:lnTo>
                  <a:close/>
                </a:path>
              </a:pathLst>
            </a:custGeom>
            <a:solidFill>
              <a:srgbClr val="666666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EDC0B0FB-5C88-4A33-A542-01A8EEF9E264}"/>
                </a:ext>
              </a:extLst>
            </p:cNvPr>
            <p:cNvSpPr/>
            <p:nvPr/>
          </p:nvSpPr>
          <p:spPr>
            <a:xfrm>
              <a:off x="5453380" y="5035550"/>
              <a:ext cx="515621" cy="7621"/>
            </a:xfrm>
            <a:custGeom>
              <a:avLst/>
              <a:gdLst/>
              <a:ahLst/>
              <a:cxnLst/>
              <a:rect l="0" t="0" r="0" b="0"/>
              <a:pathLst>
                <a:path w="515621" h="7621">
                  <a:moveTo>
                    <a:pt x="515620" y="0"/>
                  </a:moveTo>
                  <a:lnTo>
                    <a:pt x="454660" y="1270"/>
                  </a:lnTo>
                  <a:lnTo>
                    <a:pt x="392430" y="5080"/>
                  </a:lnTo>
                  <a:lnTo>
                    <a:pt x="363220" y="5080"/>
                  </a:lnTo>
                  <a:lnTo>
                    <a:pt x="332740" y="6350"/>
                  </a:lnTo>
                  <a:lnTo>
                    <a:pt x="302260" y="6350"/>
                  </a:lnTo>
                  <a:lnTo>
                    <a:pt x="270510" y="6350"/>
                  </a:lnTo>
                  <a:lnTo>
                    <a:pt x="207010" y="5080"/>
                  </a:lnTo>
                  <a:lnTo>
                    <a:pt x="144780" y="6350"/>
                  </a:lnTo>
                  <a:lnTo>
                    <a:pt x="113030" y="6350"/>
                  </a:lnTo>
                  <a:lnTo>
                    <a:pt x="95250" y="6350"/>
                  </a:lnTo>
                  <a:lnTo>
                    <a:pt x="77470" y="7620"/>
                  </a:lnTo>
                  <a:lnTo>
                    <a:pt x="59690" y="6350"/>
                  </a:lnTo>
                  <a:lnTo>
                    <a:pt x="40640" y="6350"/>
                  </a:lnTo>
                  <a:lnTo>
                    <a:pt x="0" y="635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C965786B-D88D-4C19-9300-B23490C3F52C}"/>
                </a:ext>
              </a:extLst>
            </p:cNvPr>
            <p:cNvSpPr/>
            <p:nvPr/>
          </p:nvSpPr>
          <p:spPr>
            <a:xfrm>
              <a:off x="5416550" y="5241290"/>
              <a:ext cx="381001" cy="331471"/>
            </a:xfrm>
            <a:custGeom>
              <a:avLst/>
              <a:gdLst/>
              <a:ahLst/>
              <a:cxnLst/>
              <a:rect l="0" t="0" r="0" b="0"/>
              <a:pathLst>
                <a:path w="381001" h="331471">
                  <a:moveTo>
                    <a:pt x="0" y="0"/>
                  </a:moveTo>
                  <a:lnTo>
                    <a:pt x="57150" y="48260"/>
                  </a:lnTo>
                  <a:lnTo>
                    <a:pt x="85090" y="73660"/>
                  </a:lnTo>
                  <a:lnTo>
                    <a:pt x="113030" y="100330"/>
                  </a:lnTo>
                  <a:lnTo>
                    <a:pt x="166370" y="153670"/>
                  </a:lnTo>
                  <a:lnTo>
                    <a:pt x="218440" y="209550"/>
                  </a:lnTo>
                  <a:lnTo>
                    <a:pt x="236220" y="226060"/>
                  </a:lnTo>
                  <a:lnTo>
                    <a:pt x="252730" y="241300"/>
                  </a:lnTo>
                  <a:lnTo>
                    <a:pt x="270510" y="257810"/>
                  </a:lnTo>
                  <a:lnTo>
                    <a:pt x="274320" y="260350"/>
                  </a:lnTo>
                  <a:lnTo>
                    <a:pt x="279400" y="264160"/>
                  </a:lnTo>
                  <a:lnTo>
                    <a:pt x="288290" y="271780"/>
                  </a:lnTo>
                  <a:lnTo>
                    <a:pt x="297180" y="279400"/>
                  </a:lnTo>
                  <a:lnTo>
                    <a:pt x="302260" y="281940"/>
                  </a:lnTo>
                  <a:lnTo>
                    <a:pt x="306070" y="285750"/>
                  </a:lnTo>
                  <a:lnTo>
                    <a:pt x="316230" y="292100"/>
                  </a:lnTo>
                  <a:lnTo>
                    <a:pt x="321310" y="295910"/>
                  </a:lnTo>
                  <a:lnTo>
                    <a:pt x="325120" y="299720"/>
                  </a:lnTo>
                  <a:lnTo>
                    <a:pt x="344170" y="312420"/>
                  </a:lnTo>
                  <a:lnTo>
                    <a:pt x="363220" y="325120"/>
                  </a:lnTo>
                  <a:lnTo>
                    <a:pt x="368300" y="327660"/>
                  </a:lnTo>
                  <a:lnTo>
                    <a:pt x="372110" y="328930"/>
                  </a:lnTo>
                  <a:lnTo>
                    <a:pt x="377190" y="330200"/>
                  </a:lnTo>
                  <a:lnTo>
                    <a:pt x="381000" y="33147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03721946-033C-411F-88D3-1E9012EC15FC}"/>
                </a:ext>
              </a:extLst>
            </p:cNvPr>
            <p:cNvSpPr/>
            <p:nvPr/>
          </p:nvSpPr>
          <p:spPr>
            <a:xfrm>
              <a:off x="5402580" y="5426710"/>
              <a:ext cx="228601" cy="309881"/>
            </a:xfrm>
            <a:custGeom>
              <a:avLst/>
              <a:gdLst/>
              <a:ahLst/>
              <a:cxnLst/>
              <a:rect l="0" t="0" r="0" b="0"/>
              <a:pathLst>
                <a:path w="228601" h="309881">
                  <a:moveTo>
                    <a:pt x="0" y="0"/>
                  </a:moveTo>
                  <a:lnTo>
                    <a:pt x="29210" y="17780"/>
                  </a:lnTo>
                  <a:lnTo>
                    <a:pt x="57150" y="38100"/>
                  </a:lnTo>
                  <a:lnTo>
                    <a:pt x="82550" y="59690"/>
                  </a:lnTo>
                  <a:lnTo>
                    <a:pt x="109220" y="83820"/>
                  </a:lnTo>
                  <a:lnTo>
                    <a:pt x="133350" y="110490"/>
                  </a:lnTo>
                  <a:lnTo>
                    <a:pt x="144780" y="123190"/>
                  </a:lnTo>
                  <a:lnTo>
                    <a:pt x="156210" y="138430"/>
                  </a:lnTo>
                  <a:lnTo>
                    <a:pt x="167640" y="153670"/>
                  </a:lnTo>
                  <a:lnTo>
                    <a:pt x="177800" y="168910"/>
                  </a:lnTo>
                  <a:lnTo>
                    <a:pt x="199390" y="201930"/>
                  </a:lnTo>
                  <a:lnTo>
                    <a:pt x="205740" y="213360"/>
                  </a:lnTo>
                  <a:lnTo>
                    <a:pt x="210820" y="226060"/>
                  </a:lnTo>
                  <a:lnTo>
                    <a:pt x="215900" y="238760"/>
                  </a:lnTo>
                  <a:lnTo>
                    <a:pt x="218440" y="252730"/>
                  </a:lnTo>
                  <a:lnTo>
                    <a:pt x="224790" y="280670"/>
                  </a:lnTo>
                  <a:lnTo>
                    <a:pt x="228600" y="30988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1387055-2C9F-469D-A119-B7BAA6D2EBFA}"/>
                </a:ext>
              </a:extLst>
            </p:cNvPr>
            <p:cNvSpPr/>
            <p:nvPr/>
          </p:nvSpPr>
          <p:spPr>
            <a:xfrm>
              <a:off x="5165090" y="5683250"/>
              <a:ext cx="60961" cy="96521"/>
            </a:xfrm>
            <a:custGeom>
              <a:avLst/>
              <a:gdLst/>
              <a:ahLst/>
              <a:cxnLst/>
              <a:rect l="0" t="0" r="0" b="0"/>
              <a:pathLst>
                <a:path w="60961" h="96521">
                  <a:moveTo>
                    <a:pt x="0" y="0"/>
                  </a:moveTo>
                  <a:lnTo>
                    <a:pt x="17780" y="25400"/>
                  </a:lnTo>
                  <a:lnTo>
                    <a:pt x="26670" y="36830"/>
                  </a:lnTo>
                  <a:lnTo>
                    <a:pt x="34290" y="49530"/>
                  </a:lnTo>
                  <a:lnTo>
                    <a:pt x="41910" y="60960"/>
                  </a:lnTo>
                  <a:lnTo>
                    <a:pt x="48260" y="72390"/>
                  </a:lnTo>
                  <a:lnTo>
                    <a:pt x="60960" y="95250"/>
                  </a:lnTo>
                  <a:lnTo>
                    <a:pt x="60960" y="96520"/>
                  </a:lnTo>
                </a:path>
              </a:pathLst>
            </a:custGeom>
            <a:ln w="127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36143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6350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5F1237-AC81-4C82-9D75-508A84CBCB7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165100"/>
            <a:ext cx="10868025" cy="737349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812C62AC-3B61-4D16-BDA6-F0C0DC3142F4}"/>
              </a:ext>
            </a:extLst>
          </p:cNvPr>
          <p:cNvSpPr/>
          <p:nvPr/>
        </p:nvSpPr>
        <p:spPr>
          <a:xfrm>
            <a:off x="1350433" y="16340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DAA7C95-CE0E-4305-A43B-B4526F6BAC02}"/>
              </a:ext>
            </a:extLst>
          </p:cNvPr>
          <p:cNvSpPr/>
          <p:nvPr/>
        </p:nvSpPr>
        <p:spPr>
          <a:xfrm>
            <a:off x="4036483" y="16975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92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40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</Words>
  <Application>Microsoft Office PowerPoint</Application>
  <PresentationFormat>Custom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SassoonInfant - 48</vt:lpstr>
      <vt:lpstr>SassoonPrimaryInfant - 55</vt:lpstr>
      <vt:lpstr>SassoonInfant - 55</vt:lpstr>
      <vt:lpstr>SassoonInfant - 36</vt:lpstr>
      <vt:lpstr>Calibri Light</vt:lpstr>
      <vt:lpstr>Calibri</vt:lpstr>
      <vt:lpstr>NTFPreCursive - 36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2023-10-02T11:24:50Z</dcterms:created>
  <dcterms:modified xsi:type="dcterms:W3CDTF">2023-10-02T11:24:50Z</dcterms:modified>
</cp:coreProperties>
</file>