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8001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191C6-FA9D-4DFC-9078-68ABA3810A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309424"/>
            <a:ext cx="7620000" cy="2785533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10EEB1-EEE8-47A4-A1D0-FC7E6416D4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202378"/>
            <a:ext cx="7620000" cy="193172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9FC407-87F9-419D-82EB-05D377E92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3637D-BA12-46D0-8729-97CBA9DE4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05314-62B0-4AE1-A2B8-FBD9D3686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909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8D1B0-32B4-44BF-9B3F-1D76FD6AA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DD15F-91F0-405E-BCBB-FE7CDF31F1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B1491F-E0C8-4CAC-8ED3-6130BED9E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672CF-CA34-4A0A-A3FC-79AC41687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0D79B0-7CBD-4332-BF16-B7EA02192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860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480D2-D3C5-4F11-8A1F-4E1A9642C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994696"/>
            <a:ext cx="8763000" cy="3328193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DA9A2E-6066-4BEE-84AA-A7BCFA4FF0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354375"/>
            <a:ext cx="8763000" cy="175021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926A3-DD5C-4A02-9F93-69DCE6CCE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9D7EF-3C13-449B-B0C2-1AC107D70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0BEA3-73E1-4728-AAAB-395344A50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49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6C714-A25D-4DDA-BE98-43D82AAA6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94043-5744-4B42-9F27-C62A83306D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E65FE5-23C8-458F-B340-7F8FA08696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129896"/>
            <a:ext cx="4318000" cy="507656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72C5AC-F39C-47B0-B2E8-270E6D1F7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2C433-AAC4-4E7E-9424-1F93352CE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8D6D3-5F25-4CBF-970A-B82D0EAB6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654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E86FA-DA7F-4C52-90B9-BB5ACC8E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25981"/>
            <a:ext cx="8763000" cy="154649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80587-B033-4E6E-8F29-293F7E683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961357"/>
            <a:ext cx="4298156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A76209C-FB5B-4BC4-86E7-6E703FE49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922588"/>
            <a:ext cx="4298156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78DF0F-C5D3-4C65-AC13-A93F469E97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961357"/>
            <a:ext cx="4319323" cy="961231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0D3D02-494E-4B31-834A-40885D742B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922588"/>
            <a:ext cx="4319323" cy="42986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51FA31-D8B0-4499-9378-98F5D2249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8990CC-BD67-4F37-8645-5C93DB02A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2EFCF6-61B1-4ACE-883D-8746850A9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978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E48D-A00D-406A-ABD6-E2E7E3EEF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AF2DE3-C7F3-46C4-B97E-D21991CCE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572B6-6353-46E4-8CB8-7B29BC802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0C7966-C087-4BD3-835D-F12C36CDA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2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F409EB-FBD5-44B4-B4D6-FB270C26C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FAFB75-E76C-49F8-B340-F14FEA7CC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70DFB-CC06-4F26-B81B-8A71493D0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914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AFC04-4FA6-49B5-9A30-AF6722850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37FF2-7124-470C-BE00-D4B6FA5FA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C3F998-D316-408D-9948-5EF63AB2D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C830C9-ABA1-4424-ABAD-869E47400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50EBC1-2ADF-452A-A3EF-6FD2677C0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C515F-B51F-49E4-8541-2B7A0AD62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092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15416-909C-4889-BCED-0AFEC93DA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33400"/>
            <a:ext cx="3276864" cy="18669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388ADD-11E0-4F82-B7D6-369EA17CAA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151998"/>
            <a:ext cx="5143500" cy="568589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39FE8E-FC5D-456C-BDB3-B85ABC8395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400300"/>
            <a:ext cx="3276864" cy="444685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ADD91A-906F-4C0C-8132-8EB95974B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A97CB-231A-42F8-8810-2D5FDD3C1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321A2E-5EB6-4A3E-BB12-6A3291C5B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024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FBE8B-3CB6-45C5-AE93-40D94DB57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54918E-DB98-490B-ADED-FB2838BD79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ACA51-3E89-4B94-89A9-4B59B4989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3BC31-5DCD-4932-8262-11757D9F5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EC7E5-CFA5-4C5F-A232-A725A851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54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EE529E-B0EB-498B-A0F5-5CD3FB4E18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25979"/>
            <a:ext cx="2190750" cy="678047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40856A-61B8-4309-A5F3-1BA2E372D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25979"/>
            <a:ext cx="6445250" cy="678047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FDEEAB-3F68-4DB1-92E3-4AB390D6F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9C6E3-0006-4DB9-919F-E14B7408D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1BD34-5551-400C-8047-D728CB381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588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9C3C9-8A98-4B10-A713-526F4FA48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25981"/>
            <a:ext cx="8763000" cy="1546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D3B5B-28A9-463D-99AC-0D09441944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129896"/>
            <a:ext cx="8763000" cy="50765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CAA46D-54EA-42CA-A24D-7D35296024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D98F4-5961-4AD8-BAF8-C6D15998BD72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387FA-9D31-40F1-9418-99F3E87BF6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415744"/>
            <a:ext cx="3429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233363-D71C-446D-878B-B379FCC5F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415744"/>
            <a:ext cx="2286000" cy="4259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73A55-FA77-4F4F-A327-D8318218E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908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24854C-54D7-4514-A644-E40F147AC8C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60796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4CCBBE-C929-4A3D-95DF-3C4308F6F44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500" y="3175000"/>
            <a:ext cx="3233344" cy="205046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44CF51B-5635-434B-BCF0-53C240E23B6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700" y="1587500"/>
            <a:ext cx="3295447" cy="20889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4C41F4-B84A-4C57-81BF-04301AB6C988}"/>
              </a:ext>
            </a:extLst>
          </p:cNvPr>
          <p:cNvSpPr txBox="1"/>
          <p:nvPr/>
        </p:nvSpPr>
        <p:spPr>
          <a:xfrm>
            <a:off x="2857500" y="0"/>
            <a:ext cx="6810265" cy="7232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300" u="sng">
                <a:solidFill>
                  <a:srgbClr val="000000"/>
                </a:solidFill>
                <a:latin typeface="SassoonInfant - 38"/>
              </a:rPr>
              <a:t>xamples of AMAZING play!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E315B7-C90F-4DDB-85E6-76F293B00599}"/>
              </a:ext>
            </a:extLst>
          </p:cNvPr>
          <p:cNvSpPr txBox="1"/>
          <p:nvPr/>
        </p:nvSpPr>
        <p:spPr>
          <a:xfrm>
            <a:off x="114300" y="0"/>
            <a:ext cx="2886774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E4309A4-DAD2-4F5F-A13C-28CE296C11E2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0" y="876300"/>
            <a:ext cx="3070379" cy="186951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1908C61-E24B-4237-B1C6-F7E52F33BCD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100" y="1028700"/>
            <a:ext cx="3260296" cy="190819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4FFD747-A968-4DCF-9C5E-ABBAACA1D80D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400" y="3962400"/>
            <a:ext cx="3285668" cy="160966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E38182-6DEE-4587-B158-8DF9A276C6DE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3086100"/>
            <a:ext cx="2394723" cy="215248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74547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F629CF-AE3C-4B5C-8F19-98C4F3CA9F83}"/>
              </a:ext>
            </a:extLst>
          </p:cNvPr>
          <p:cNvSpPr txBox="1"/>
          <p:nvPr/>
        </p:nvSpPr>
        <p:spPr>
          <a:xfrm>
            <a:off x="622300" y="0"/>
            <a:ext cx="8563991" cy="263149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week: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  </a:t>
            </a:r>
          </a:p>
          <a:p>
            <a:endParaRPr lang="en-GB" sz="2100" b="1">
              <a:solidFill>
                <a:srgbClr val="FF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17A84F-63CD-4DB4-B2A0-64DACF086F43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2D7CAC-54E5-46DD-A1AC-C015EF0589D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50" y="1447800"/>
            <a:ext cx="4762373" cy="36003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B765CE-2950-4C26-A4B2-D7C48346C159}"/>
              </a:ext>
            </a:extLst>
          </p:cNvPr>
          <p:cNvSpPr txBox="1"/>
          <p:nvPr/>
        </p:nvSpPr>
        <p:spPr>
          <a:xfrm>
            <a:off x="6350000" y="1866900"/>
            <a:ext cx="3676269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Skipping ropes in the active zone.</a:t>
            </a:r>
          </a:p>
        </p:txBody>
      </p:sp>
    </p:spTree>
    <p:extLst>
      <p:ext uri="{BB962C8B-B14F-4D97-AF65-F5344CB8AC3E}">
        <p14:creationId xmlns:p14="http://schemas.microsoft.com/office/powerpoint/2010/main" val="618883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999984-E68A-493C-9779-9BBAAC964D39}"/>
              </a:ext>
            </a:extLst>
          </p:cNvPr>
          <p:cNvSpPr txBox="1"/>
          <p:nvPr/>
        </p:nvSpPr>
        <p:spPr>
          <a:xfrm>
            <a:off x="32512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EF9A72-5FEA-4F24-9DBC-89F071D4FCE9}"/>
              </a:ext>
            </a:extLst>
          </p:cNvPr>
          <p:cNvSpPr txBox="1"/>
          <p:nvPr/>
        </p:nvSpPr>
        <p:spPr>
          <a:xfrm>
            <a:off x="812800" y="571500"/>
            <a:ext cx="7949184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How can we play with the skipping ropes?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95BE67-1D3A-4495-97AE-14E67385FD9E}"/>
              </a:ext>
            </a:extLst>
          </p:cNvPr>
          <p:cNvSpPr txBox="1"/>
          <p:nvPr/>
        </p:nvSpPr>
        <p:spPr>
          <a:xfrm>
            <a:off x="6743700" y="1384300"/>
            <a:ext cx="2495786" cy="5539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b="1" u="sng">
                <a:solidFill>
                  <a:srgbClr val="000000"/>
                </a:solidFill>
                <a:latin typeface="Arial - 25"/>
              </a:rPr>
              <a:t>Group skipping</a:t>
            </a:r>
          </a:p>
          <a:p>
            <a:r>
              <a:rPr lang="en-GB" sz="1500" b="1" u="sng">
                <a:solidFill>
                  <a:srgbClr val="000000"/>
                </a:solidFill>
                <a:latin typeface="Arial - 25"/>
              </a:rPr>
              <a:t>L</a:t>
            </a:r>
            <a:r>
              <a:rPr lang="en-GB" sz="1500">
                <a:solidFill>
                  <a:srgbClr val="000000"/>
                </a:solidFill>
                <a:latin typeface="Arial - 25"/>
              </a:rPr>
              <a:t>imbo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46A82F-289D-4F9C-AB12-9CDDC270E490}"/>
              </a:ext>
            </a:extLst>
          </p:cNvPr>
          <p:cNvSpPr txBox="1"/>
          <p:nvPr/>
        </p:nvSpPr>
        <p:spPr>
          <a:xfrm>
            <a:off x="6756400" y="2425700"/>
            <a:ext cx="1821259" cy="9541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Arial - 24"/>
              </a:rPr>
              <a:t>Mouse trap</a:t>
            </a:r>
          </a:p>
          <a:p>
            <a:r>
              <a:rPr lang="en-GB" sz="1400">
                <a:solidFill>
                  <a:srgbClr val="000000"/>
                </a:solidFill>
                <a:latin typeface="Arial - 24"/>
              </a:rPr>
              <a:t>Teddy bear</a:t>
            </a:r>
          </a:p>
          <a:p>
            <a:r>
              <a:rPr lang="en-GB" sz="1400">
                <a:solidFill>
                  <a:srgbClr val="000000"/>
                </a:solidFill>
                <a:latin typeface="Arial - 24"/>
              </a:rPr>
              <a:t>Hot Peppers</a:t>
            </a:r>
          </a:p>
          <a:p>
            <a:r>
              <a:rPr lang="en-GB" sz="1400">
                <a:solidFill>
                  <a:srgbClr val="000000"/>
                </a:solidFill>
                <a:latin typeface="Arial - 24"/>
              </a:rPr>
              <a:t>School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E29C9A-77B0-4221-B14D-FD3391B0CF51}"/>
              </a:ext>
            </a:extLst>
          </p:cNvPr>
          <p:cNvSpPr txBox="1"/>
          <p:nvPr/>
        </p:nvSpPr>
        <p:spPr>
          <a:xfrm>
            <a:off x="495300" y="1346200"/>
            <a:ext cx="5136914" cy="240065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500" b="1" u="sng">
                <a:solidFill>
                  <a:srgbClr val="000000"/>
                </a:solidFill>
                <a:latin typeface="Arial - 26"/>
              </a:rPr>
              <a:t>Single skipper</a:t>
            </a:r>
          </a:p>
          <a:p>
            <a:r>
              <a:rPr lang="en-GB" sz="1500" b="1" u="sng">
                <a:solidFill>
                  <a:srgbClr val="000000"/>
                </a:solidFill>
                <a:latin typeface="Arial - 26"/>
              </a:rPr>
              <a:t>S</a:t>
            </a:r>
            <a:r>
              <a:rPr lang="en-GB" sz="1500">
                <a:solidFill>
                  <a:srgbClr val="000000"/>
                </a:solidFill>
                <a:latin typeface="Arial - 26"/>
              </a:rPr>
              <a:t>kip like a boxer!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Start slow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Bounce skip for 60 seconds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Hop skip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Run skip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Boxer skip</a:t>
            </a:r>
          </a:p>
          <a:p>
            <a:r>
              <a:rPr lang="en-GB" sz="1500">
                <a:solidFill>
                  <a:srgbClr val="000000"/>
                </a:solidFill>
                <a:latin typeface="Arial - 26"/>
              </a:rPr>
              <a:t>Twist the rope and twist your arms</a:t>
            </a:r>
          </a:p>
          <a:p>
            <a:endParaRPr lang="en-GB" sz="1500">
              <a:solidFill>
                <a:srgbClr val="000000"/>
              </a:solidFill>
              <a:latin typeface="Arial - 26"/>
            </a:endParaRPr>
          </a:p>
          <a:p>
            <a:endParaRPr lang="en-GB" sz="1500">
              <a:solidFill>
                <a:srgbClr val="000000"/>
              </a:solidFill>
              <a:latin typeface="Arial - 26"/>
            </a:endParaRPr>
          </a:p>
        </p:txBody>
      </p:sp>
    </p:spTree>
    <p:extLst>
      <p:ext uri="{BB962C8B-B14F-4D97-AF65-F5344CB8AC3E}">
        <p14:creationId xmlns:p14="http://schemas.microsoft.com/office/powerpoint/2010/main" val="1754570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081CCB-9BD0-4B98-83B2-AD266E8A4086}"/>
              </a:ext>
            </a:extLst>
          </p:cNvPr>
          <p:cNvSpPr txBox="1"/>
          <p:nvPr/>
        </p:nvSpPr>
        <p:spPr>
          <a:xfrm>
            <a:off x="0" y="0"/>
            <a:ext cx="9817100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hat rules will we need for safe play?</a:t>
            </a: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5AD2D2-71C4-4FDB-BE30-646B50C59D2E}"/>
              </a:ext>
            </a:extLst>
          </p:cNvPr>
          <p:cNvSpPr txBox="1"/>
          <p:nvPr/>
        </p:nvSpPr>
        <p:spPr>
          <a:xfrm>
            <a:off x="32893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4189FA-2522-48D9-BF5C-F273DE7D092C}"/>
              </a:ext>
            </a:extLst>
          </p:cNvPr>
          <p:cNvSpPr txBox="1"/>
          <p:nvPr/>
        </p:nvSpPr>
        <p:spPr>
          <a:xfrm>
            <a:off x="165100" y="1282700"/>
            <a:ext cx="6050782" cy="18928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300">
                <a:solidFill>
                  <a:srgbClr val="000000"/>
                </a:solidFill>
                <a:latin typeface="Arial - 22"/>
              </a:rPr>
              <a:t>Don't hit people with them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No tripping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No lassoes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Don't wrap people up on ANY part of the body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No throwing on the roof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Don't tie them together to make a long one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Don't tie people up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NOT for tug of war!</a:t>
            </a:r>
          </a:p>
          <a:p>
            <a:r>
              <a:rPr lang="en-GB" sz="1300">
                <a:solidFill>
                  <a:srgbClr val="000000"/>
                </a:solidFill>
                <a:latin typeface="Arial - 22"/>
              </a:rPr>
              <a:t>Don't swing them around.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911072-F464-4296-9191-AA89B13F4EB4}"/>
              </a:ext>
            </a:extLst>
          </p:cNvPr>
          <p:cNvSpPr txBox="1"/>
          <p:nvPr/>
        </p:nvSpPr>
        <p:spPr>
          <a:xfrm>
            <a:off x="7162800" y="1625600"/>
            <a:ext cx="24257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>
                <a:solidFill>
                  <a:srgbClr val="000000"/>
                </a:solidFill>
                <a:latin typeface="Arial - 36"/>
              </a:rPr>
              <a:t>Keep in the active zone!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E8375C-C87C-4DF7-9695-032A43A3B487}"/>
              </a:ext>
            </a:extLst>
          </p:cNvPr>
          <p:cNvSpPr txBox="1"/>
          <p:nvPr/>
        </p:nvSpPr>
        <p:spPr>
          <a:xfrm>
            <a:off x="7061200" y="3835400"/>
            <a:ext cx="24397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Arial - 36"/>
              </a:rPr>
              <a:t>Keep clear!</a:t>
            </a:r>
          </a:p>
        </p:txBody>
      </p:sp>
      <p:sp>
        <p:nvSpPr>
          <p:cNvPr id="7" name="Free-form: Shape 6">
            <a:extLst>
              <a:ext uri="{FF2B5EF4-FFF2-40B4-BE49-F238E27FC236}">
                <a16:creationId xmlns:a16="http://schemas.microsoft.com/office/drawing/2014/main" id="{AC9FC802-600D-43A5-BA6B-2086CC8532BA}"/>
              </a:ext>
            </a:extLst>
          </p:cNvPr>
          <p:cNvSpPr/>
          <p:nvPr/>
        </p:nvSpPr>
        <p:spPr>
          <a:xfrm>
            <a:off x="7035539" y="1584234"/>
            <a:ext cx="2552378" cy="1688750"/>
          </a:xfrm>
          <a:custGeom>
            <a:avLst/>
            <a:gdLst/>
            <a:ahLst/>
            <a:cxnLst/>
            <a:rect l="0" t="0" r="0" b="0"/>
            <a:pathLst>
              <a:path w="2552378" h="1688750">
                <a:moveTo>
                  <a:pt x="0" y="0"/>
                </a:moveTo>
                <a:lnTo>
                  <a:pt x="2552377" y="0"/>
                </a:lnTo>
                <a:lnTo>
                  <a:pt x="2552377" y="1688749"/>
                </a:lnTo>
                <a:lnTo>
                  <a:pt x="0" y="1688749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-form: Shape 7">
            <a:extLst>
              <a:ext uri="{FF2B5EF4-FFF2-40B4-BE49-F238E27FC236}">
                <a16:creationId xmlns:a16="http://schemas.microsoft.com/office/drawing/2014/main" id="{43F8B89D-5406-40C8-9C25-FF19C4B2C7A4}"/>
              </a:ext>
            </a:extLst>
          </p:cNvPr>
          <p:cNvSpPr/>
          <p:nvPr/>
        </p:nvSpPr>
        <p:spPr>
          <a:xfrm>
            <a:off x="6925523" y="3636037"/>
            <a:ext cx="2755908" cy="902134"/>
          </a:xfrm>
          <a:custGeom>
            <a:avLst/>
            <a:gdLst/>
            <a:ahLst/>
            <a:cxnLst/>
            <a:rect l="0" t="0" r="0" b="0"/>
            <a:pathLst>
              <a:path w="2755908" h="902134">
                <a:moveTo>
                  <a:pt x="0" y="0"/>
                </a:moveTo>
                <a:lnTo>
                  <a:pt x="2755907" y="0"/>
                </a:lnTo>
                <a:lnTo>
                  <a:pt x="2755907" y="902133"/>
                </a:lnTo>
                <a:lnTo>
                  <a:pt x="0" y="902133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5743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4A21D4-F552-40DD-9CF0-9AD07E294BD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00" y="-25400"/>
            <a:ext cx="7343122" cy="480082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265282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D7B7EF-1907-4B07-B87C-5A6D15EAB93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226702-2F12-4D0F-9BF9-40B33A770C9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6B6784-8B87-42B7-9DB2-4EDC82B774C5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3338438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2930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Microsoft Office PowerPoint</Application>
  <PresentationFormat>Custom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2" baseType="lpstr">
      <vt:lpstr>SassoonInfant - 36</vt:lpstr>
      <vt:lpstr>Arial - 36</vt:lpstr>
      <vt:lpstr>SassoonInfant - 38</vt:lpstr>
      <vt:lpstr>Arial</vt:lpstr>
      <vt:lpstr>SassoonCRInfant - 36</vt:lpstr>
      <vt:lpstr>Calibri Light</vt:lpstr>
      <vt:lpstr>SassoonInfant - 55</vt:lpstr>
      <vt:lpstr>SassoonPrimaryInfant - 36</vt:lpstr>
      <vt:lpstr>Calibri</vt:lpstr>
      <vt:lpstr>Arial - 24</vt:lpstr>
      <vt:lpstr>Arial - 26</vt:lpstr>
      <vt:lpstr>Arial - 25</vt:lpstr>
      <vt:lpstr>Arial - 22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2024-01-31T10:13:25Z</dcterms:created>
  <dcterms:modified xsi:type="dcterms:W3CDTF">2024-01-31T10:13:25Z</dcterms:modified>
</cp:coreProperties>
</file>