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0160000" cy="118999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55E43-D8A3-4392-B2D1-02E56F386E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947508"/>
            <a:ext cx="7620000" cy="4142928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B342CC-C4E0-421B-8155-BBE750FEBDD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6250203"/>
            <a:ext cx="7620000" cy="2873054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1FDC09-ADF9-4101-8C6C-4794167BBD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192CAA-F303-4C26-BAE2-F48A04E10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CE1605-48FC-490E-A108-3F9090D94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81111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30CBE-6D1B-4B16-82A8-453437FD4C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1502C7-470D-4503-B8BF-23F0A39256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6013DC-B09D-426E-A8CF-CE82F4C2D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D4A2D7-E166-4846-AF0B-4DDC4C69B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E26934-028C-4B9E-90B4-7B897E774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221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5B0793-3219-4F2E-B88B-F2AE8C547E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2966715"/>
            <a:ext cx="8763000" cy="4950027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53F292D-8C88-4C12-BCA7-37C6D8168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7963571"/>
            <a:ext cx="8763000" cy="2603102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9C779-3BC7-4FE1-9CA9-9388B31EA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E92403-094E-46A5-A3F7-02B0A20697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9AAA06-69AE-42DF-A080-242A6220E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2668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83F957-FBF6-4706-991E-8E6907A541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83F943-F67C-45EB-96C8-E33D0B2B12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3167798"/>
            <a:ext cx="4318000" cy="75503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0155B4F-BDA6-4F52-9D2F-940399A519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3167798"/>
            <a:ext cx="4318000" cy="75503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304B8A-CCB6-4923-AE7E-9E761C138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E8B74-78F0-482F-AA12-C423481028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200EC9-4932-4F8A-ABEC-CD21A768C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16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13F87-5CEC-47C6-A6D3-D210D0941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633562"/>
            <a:ext cx="8763000" cy="2300097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0D07ED-2646-417D-936D-3981607FDC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2917129"/>
            <a:ext cx="4298156" cy="14296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3C9826-C219-4566-943E-06F0356752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4346769"/>
            <a:ext cx="4298156" cy="639344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463D2-F76C-40C7-9EFA-D33FA947ABB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2917129"/>
            <a:ext cx="4319323" cy="1429640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A124572-F155-41CF-929E-6E35549114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4346769"/>
            <a:ext cx="4319323" cy="639344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94BC1E1-9F3A-4725-ACF3-3DE89C35B6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6AE0F2A-DA4E-4473-AAB4-B415B8FF2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1B08689-DED7-49C8-B2BC-994D185793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242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DE4A5-0A09-4598-AB80-DC59563FE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D89FF-C02B-47BD-8569-8475EED7F0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B6B3EC-FBD3-43AB-A2A7-54B503639B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67D61E-6868-4246-B2D5-FA3B192780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186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74C1E3-1D50-4561-AD64-1521225641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389DD9-0CFC-48C4-ACC7-0C5D6E968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F5604EE-9DCF-4143-AD1F-3A24E19337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5433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DC36A5-41FA-4C73-8DC6-32FCE5C90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93327"/>
            <a:ext cx="3276864" cy="27766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2700F8-0660-4239-8FCD-514B24DE68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713368"/>
            <a:ext cx="5143500" cy="8456642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3A6EFA1-D302-44B2-9796-9707D784115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569970"/>
            <a:ext cx="3276864" cy="661381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EDF15E-5064-4CFA-9A41-B4F3C7648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E6AACA-B537-487C-80AE-5B2265DD2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84C44D-2C56-4EC9-B6EB-3012DAC56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7566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E1EEBC-076E-4364-8A7A-90372B556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793327"/>
            <a:ext cx="3276864" cy="2776643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6B51870-9F90-46A3-89BC-130B8E7310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713368"/>
            <a:ext cx="5143500" cy="8456642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DCE581-A6CF-4C0F-8801-56BD05B9D6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3569970"/>
            <a:ext cx="3276864" cy="6613811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259C7F1-14ED-4867-8311-7C6A90F3DB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682153D-948D-43EB-91F0-9105E8D587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DC8CC1F-5AEC-4EB1-A7DA-B9A493BCD1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20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740E8-9B0C-4FF9-939A-C164763ED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8F6F3A-A572-4950-A373-CA88AE8A6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3A24FF-9D40-4651-9A82-1F8E1E0462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DB140A-10A9-4743-B05E-C6167C76DD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654484-8095-4EFD-88BD-56670E4309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07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9883D03-148B-4B18-9649-DD0F641629E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633560"/>
            <a:ext cx="2190750" cy="10084615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A512D7-A716-4E9A-AA25-16186428E5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633560"/>
            <a:ext cx="6445250" cy="1008461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BC36EE-9DC9-46D6-820B-D6A9D9B773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A792DB-16E5-4A27-91AF-31AAF3D63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547A5-C1A8-4D42-B1F5-ED00C440B3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03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8B7CA35-2908-4893-A979-2F8210FD0E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633562"/>
            <a:ext cx="8763000" cy="230009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028F92-CEDC-4048-9904-4632CD7E65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3167798"/>
            <a:ext cx="8763000" cy="75503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52EAD8-6A91-4B40-A36A-DAF6BA8836E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11029447"/>
            <a:ext cx="2286000" cy="6335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B3142-8D58-4296-B391-BD0943A656A2}" type="datetimeFigureOut">
              <a:rPr lang="en-GB" smtClean="0"/>
              <a:t>02/10/2023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C1889D-BF96-4EA0-91EE-774342C0C2D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11029447"/>
            <a:ext cx="3429000" cy="6335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A4A18E-C000-4167-9A32-E976A17CC00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11029447"/>
            <a:ext cx="2286000" cy="6335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E094FA-241E-493F-9C89-195CA232C6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228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6FCA570-EEAC-4BE4-A6BE-5D795E79A424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8450" y="641350"/>
            <a:ext cx="6331458" cy="6525133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</p:spTree>
    <p:extLst>
      <p:ext uri="{BB962C8B-B14F-4D97-AF65-F5344CB8AC3E}">
        <p14:creationId xmlns:p14="http://schemas.microsoft.com/office/powerpoint/2010/main" val="17582656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B02F7ED-83AE-4142-95AB-21FC889CA48E}"/>
              </a:ext>
            </a:extLst>
          </p:cNvPr>
          <p:cNvSpPr txBox="1"/>
          <p:nvPr/>
        </p:nvSpPr>
        <p:spPr>
          <a:xfrm>
            <a:off x="596900" y="0"/>
            <a:ext cx="8403717" cy="80021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pPr algn="ctr"/>
            <a:r>
              <a:rPr lang="en-GB"/>
              <a:t>E</a:t>
            </a:r>
            <a:r>
              <a:rPr lang="en-GB" sz="2800" u="sng">
                <a:solidFill>
                  <a:srgbClr val="000000"/>
                </a:solidFill>
                <a:latin typeface="SassoonInfant - 48"/>
              </a:rPr>
              <a:t>xamples of AMAZING play!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A9632A-6425-4560-BC4D-49A3C8B73C81}"/>
              </a:ext>
            </a:extLst>
          </p:cNvPr>
          <p:cNvSpPr txBox="1"/>
          <p:nvPr/>
        </p:nvSpPr>
        <p:spPr>
          <a:xfrm>
            <a:off x="3213100" y="63500"/>
            <a:ext cx="2886773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Celebrate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E3F8CA1-586A-4169-A54B-ED407A9FA67B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35041" y="1968500"/>
            <a:ext cx="3227959" cy="238975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024A66D-E843-4935-BD96-F0EB196E3CF3}"/>
              </a:ext>
            </a:extLst>
          </p:cNvPr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312291" y="1998091"/>
            <a:ext cx="3365500" cy="249351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9407EC1-0A94-4BEB-9332-3B872E9181AF}"/>
              </a:ext>
            </a:extLst>
          </p:cNvPr>
          <p:cNvPicPr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26791" y="4914900"/>
            <a:ext cx="4351909" cy="292950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grpSp>
        <p:nvGrpSpPr>
          <p:cNvPr id="18" name="Group 17">
            <a:extLst>
              <a:ext uri="{FF2B5EF4-FFF2-40B4-BE49-F238E27FC236}">
                <a16:creationId xmlns:a16="http://schemas.microsoft.com/office/drawing/2014/main" id="{11D64FBD-F97B-4FE3-95BE-99F35585745E}"/>
              </a:ext>
            </a:extLst>
          </p:cNvPr>
          <p:cNvGrpSpPr/>
          <p:nvPr/>
        </p:nvGrpSpPr>
        <p:grpSpPr>
          <a:xfrm>
            <a:off x="2806700" y="2692400"/>
            <a:ext cx="672320" cy="672975"/>
            <a:chOff x="2806700" y="2692400"/>
            <a:chExt cx="672320" cy="672975"/>
          </a:xfrm>
        </p:grpSpPr>
        <p:sp>
          <p:nvSpPr>
            <p:cNvPr id="10" name="Free-form: Shape 9">
              <a:extLst>
                <a:ext uri="{FF2B5EF4-FFF2-40B4-BE49-F238E27FC236}">
                  <a16:creationId xmlns:a16="http://schemas.microsoft.com/office/drawing/2014/main" id="{3257F803-CD5D-4CEA-AD75-8E8AEDD2E20E}"/>
                </a:ext>
              </a:extLst>
            </p:cNvPr>
            <p:cNvSpPr/>
            <p:nvPr/>
          </p:nvSpPr>
          <p:spPr>
            <a:xfrm>
              <a:off x="2806700" y="2692400"/>
              <a:ext cx="672215" cy="672714"/>
            </a:xfrm>
            <a:custGeom>
              <a:avLst/>
              <a:gdLst/>
              <a:ahLst/>
              <a:cxnLst/>
              <a:rect l="0" t="0" r="0" b="0"/>
              <a:pathLst>
                <a:path w="672215" h="672714">
                  <a:moveTo>
                    <a:pt x="365" y="319010"/>
                  </a:moveTo>
                  <a:lnTo>
                    <a:pt x="1773" y="302056"/>
                  </a:lnTo>
                  <a:lnTo>
                    <a:pt x="3703" y="285101"/>
                  </a:lnTo>
                  <a:lnTo>
                    <a:pt x="6676" y="268511"/>
                  </a:lnTo>
                  <a:lnTo>
                    <a:pt x="10432" y="252339"/>
                  </a:lnTo>
                  <a:lnTo>
                    <a:pt x="14969" y="236375"/>
                  </a:lnTo>
                  <a:lnTo>
                    <a:pt x="20289" y="220621"/>
                  </a:lnTo>
                  <a:lnTo>
                    <a:pt x="26392" y="205440"/>
                  </a:lnTo>
                  <a:lnTo>
                    <a:pt x="33068" y="190467"/>
                  </a:lnTo>
                  <a:lnTo>
                    <a:pt x="40579" y="176069"/>
                  </a:lnTo>
                  <a:lnTo>
                    <a:pt x="48664" y="161827"/>
                  </a:lnTo>
                  <a:lnTo>
                    <a:pt x="57322" y="148263"/>
                  </a:lnTo>
                  <a:lnTo>
                    <a:pt x="66815" y="135012"/>
                  </a:lnTo>
                  <a:lnTo>
                    <a:pt x="76672" y="122439"/>
                  </a:lnTo>
                  <a:lnTo>
                    <a:pt x="87313" y="110180"/>
                  </a:lnTo>
                  <a:lnTo>
                    <a:pt x="98318" y="98546"/>
                  </a:lnTo>
                  <a:lnTo>
                    <a:pt x="109949" y="87330"/>
                  </a:lnTo>
                  <a:lnTo>
                    <a:pt x="122206" y="76896"/>
                  </a:lnTo>
                  <a:lnTo>
                    <a:pt x="134985" y="66828"/>
                  </a:lnTo>
                  <a:lnTo>
                    <a:pt x="148233" y="57333"/>
                  </a:lnTo>
                  <a:lnTo>
                    <a:pt x="161795" y="48673"/>
                  </a:lnTo>
                  <a:lnTo>
                    <a:pt x="175825" y="40587"/>
                  </a:lnTo>
                  <a:lnTo>
                    <a:pt x="190429" y="33075"/>
                  </a:lnTo>
                  <a:lnTo>
                    <a:pt x="205190" y="26397"/>
                  </a:lnTo>
                  <a:lnTo>
                    <a:pt x="220577" y="20294"/>
                  </a:lnTo>
                  <a:lnTo>
                    <a:pt x="236120" y="15181"/>
                  </a:lnTo>
                  <a:lnTo>
                    <a:pt x="252132" y="10642"/>
                  </a:lnTo>
                  <a:lnTo>
                    <a:pt x="268249" y="6886"/>
                  </a:lnTo>
                  <a:lnTo>
                    <a:pt x="284836" y="3913"/>
                  </a:lnTo>
                  <a:lnTo>
                    <a:pt x="301787" y="1774"/>
                  </a:lnTo>
                  <a:lnTo>
                    <a:pt x="318738" y="365"/>
                  </a:lnTo>
                  <a:lnTo>
                    <a:pt x="336107" y="0"/>
                  </a:lnTo>
                  <a:lnTo>
                    <a:pt x="353424" y="365"/>
                  </a:lnTo>
                  <a:lnTo>
                    <a:pt x="370375" y="1774"/>
                  </a:lnTo>
                  <a:lnTo>
                    <a:pt x="387326" y="3913"/>
                  </a:lnTo>
                  <a:lnTo>
                    <a:pt x="403913" y="6886"/>
                  </a:lnTo>
                  <a:lnTo>
                    <a:pt x="420082" y="10642"/>
                  </a:lnTo>
                  <a:lnTo>
                    <a:pt x="436042" y="15181"/>
                  </a:lnTo>
                  <a:lnTo>
                    <a:pt x="451585" y="20294"/>
                  </a:lnTo>
                  <a:lnTo>
                    <a:pt x="466972" y="26397"/>
                  </a:lnTo>
                  <a:lnTo>
                    <a:pt x="481785" y="33075"/>
                  </a:lnTo>
                  <a:lnTo>
                    <a:pt x="496337" y="40587"/>
                  </a:lnTo>
                  <a:lnTo>
                    <a:pt x="510367" y="48673"/>
                  </a:lnTo>
                  <a:lnTo>
                    <a:pt x="524137" y="57333"/>
                  </a:lnTo>
                  <a:lnTo>
                    <a:pt x="537177" y="66828"/>
                  </a:lnTo>
                  <a:lnTo>
                    <a:pt x="549956" y="76896"/>
                  </a:lnTo>
                  <a:lnTo>
                    <a:pt x="562213" y="87330"/>
                  </a:lnTo>
                  <a:lnTo>
                    <a:pt x="573844" y="98546"/>
                  </a:lnTo>
                  <a:lnTo>
                    <a:pt x="584849" y="110180"/>
                  </a:lnTo>
                  <a:lnTo>
                    <a:pt x="595490" y="122439"/>
                  </a:lnTo>
                  <a:lnTo>
                    <a:pt x="605556" y="135012"/>
                  </a:lnTo>
                  <a:lnTo>
                    <a:pt x="614840" y="148263"/>
                  </a:lnTo>
                  <a:lnTo>
                    <a:pt x="623498" y="161827"/>
                  </a:lnTo>
                  <a:lnTo>
                    <a:pt x="631583" y="176069"/>
                  </a:lnTo>
                  <a:lnTo>
                    <a:pt x="639094" y="190467"/>
                  </a:lnTo>
                  <a:lnTo>
                    <a:pt x="645770" y="205440"/>
                  </a:lnTo>
                  <a:lnTo>
                    <a:pt x="651873" y="220621"/>
                  </a:lnTo>
                  <a:lnTo>
                    <a:pt x="657193" y="236375"/>
                  </a:lnTo>
                  <a:lnTo>
                    <a:pt x="661731" y="252339"/>
                  </a:lnTo>
                  <a:lnTo>
                    <a:pt x="665486" y="268511"/>
                  </a:lnTo>
                  <a:lnTo>
                    <a:pt x="668459" y="285101"/>
                  </a:lnTo>
                  <a:lnTo>
                    <a:pt x="670441" y="302056"/>
                  </a:lnTo>
                  <a:lnTo>
                    <a:pt x="671797" y="319010"/>
                  </a:lnTo>
                  <a:lnTo>
                    <a:pt x="672214" y="336330"/>
                  </a:lnTo>
                  <a:lnTo>
                    <a:pt x="671797" y="353702"/>
                  </a:lnTo>
                  <a:lnTo>
                    <a:pt x="670441" y="370657"/>
                  </a:lnTo>
                  <a:lnTo>
                    <a:pt x="668459" y="387612"/>
                  </a:lnTo>
                  <a:lnTo>
                    <a:pt x="665486" y="404202"/>
                  </a:lnTo>
                  <a:lnTo>
                    <a:pt x="661731" y="420322"/>
                  </a:lnTo>
                  <a:lnTo>
                    <a:pt x="657193" y="436337"/>
                  </a:lnTo>
                  <a:lnTo>
                    <a:pt x="651873" y="452092"/>
                  </a:lnTo>
                  <a:lnTo>
                    <a:pt x="645770" y="467273"/>
                  </a:lnTo>
                  <a:lnTo>
                    <a:pt x="639094" y="482246"/>
                  </a:lnTo>
                  <a:lnTo>
                    <a:pt x="631583" y="496644"/>
                  </a:lnTo>
                  <a:lnTo>
                    <a:pt x="623498" y="510834"/>
                  </a:lnTo>
                  <a:lnTo>
                    <a:pt x="614840" y="524450"/>
                  </a:lnTo>
                  <a:lnTo>
                    <a:pt x="605556" y="537649"/>
                  </a:lnTo>
                  <a:lnTo>
                    <a:pt x="595490" y="550273"/>
                  </a:lnTo>
                  <a:lnTo>
                    <a:pt x="584849" y="562481"/>
                  </a:lnTo>
                  <a:lnTo>
                    <a:pt x="573844" y="574323"/>
                  </a:lnTo>
                  <a:lnTo>
                    <a:pt x="562213" y="585383"/>
                  </a:lnTo>
                  <a:lnTo>
                    <a:pt x="549956" y="596025"/>
                  </a:lnTo>
                  <a:lnTo>
                    <a:pt x="537177" y="605885"/>
                  </a:lnTo>
                  <a:lnTo>
                    <a:pt x="524137" y="615328"/>
                  </a:lnTo>
                  <a:lnTo>
                    <a:pt x="510367" y="624039"/>
                  </a:lnTo>
                  <a:lnTo>
                    <a:pt x="496337" y="632126"/>
                  </a:lnTo>
                  <a:lnTo>
                    <a:pt x="481785" y="639586"/>
                  </a:lnTo>
                  <a:lnTo>
                    <a:pt x="466972" y="646316"/>
                  </a:lnTo>
                  <a:lnTo>
                    <a:pt x="451585" y="652419"/>
                  </a:lnTo>
                  <a:lnTo>
                    <a:pt x="436042" y="657740"/>
                  </a:lnTo>
                  <a:lnTo>
                    <a:pt x="420082" y="662279"/>
                  </a:lnTo>
                  <a:lnTo>
                    <a:pt x="403913" y="666035"/>
                  </a:lnTo>
                  <a:lnTo>
                    <a:pt x="387326" y="668957"/>
                  </a:lnTo>
                  <a:lnTo>
                    <a:pt x="370375" y="670939"/>
                  </a:lnTo>
                  <a:lnTo>
                    <a:pt x="353424" y="672348"/>
                  </a:lnTo>
                  <a:lnTo>
                    <a:pt x="336107" y="672713"/>
                  </a:lnTo>
                  <a:lnTo>
                    <a:pt x="318738" y="672348"/>
                  </a:lnTo>
                  <a:lnTo>
                    <a:pt x="301787" y="670939"/>
                  </a:lnTo>
                  <a:lnTo>
                    <a:pt x="284836" y="668957"/>
                  </a:lnTo>
                  <a:lnTo>
                    <a:pt x="268249" y="666035"/>
                  </a:lnTo>
                  <a:lnTo>
                    <a:pt x="252132" y="662279"/>
                  </a:lnTo>
                  <a:lnTo>
                    <a:pt x="236120" y="657740"/>
                  </a:lnTo>
                  <a:lnTo>
                    <a:pt x="220577" y="652419"/>
                  </a:lnTo>
                  <a:lnTo>
                    <a:pt x="205190" y="646316"/>
                  </a:lnTo>
                  <a:lnTo>
                    <a:pt x="190429" y="639586"/>
                  </a:lnTo>
                  <a:lnTo>
                    <a:pt x="175825" y="632126"/>
                  </a:lnTo>
                  <a:lnTo>
                    <a:pt x="161795" y="624039"/>
                  </a:lnTo>
                  <a:lnTo>
                    <a:pt x="148233" y="615328"/>
                  </a:lnTo>
                  <a:lnTo>
                    <a:pt x="134985" y="605885"/>
                  </a:lnTo>
                  <a:lnTo>
                    <a:pt x="122206" y="596025"/>
                  </a:lnTo>
                  <a:lnTo>
                    <a:pt x="109949" y="585383"/>
                  </a:lnTo>
                  <a:lnTo>
                    <a:pt x="98318" y="574323"/>
                  </a:lnTo>
                  <a:lnTo>
                    <a:pt x="87313" y="562481"/>
                  </a:lnTo>
                  <a:lnTo>
                    <a:pt x="76672" y="550273"/>
                  </a:lnTo>
                  <a:lnTo>
                    <a:pt x="66815" y="537649"/>
                  </a:lnTo>
                  <a:lnTo>
                    <a:pt x="57322" y="524450"/>
                  </a:lnTo>
                  <a:lnTo>
                    <a:pt x="48664" y="510834"/>
                  </a:lnTo>
                  <a:lnTo>
                    <a:pt x="40579" y="496644"/>
                  </a:lnTo>
                  <a:lnTo>
                    <a:pt x="33068" y="482246"/>
                  </a:lnTo>
                  <a:lnTo>
                    <a:pt x="26392" y="467273"/>
                  </a:lnTo>
                  <a:lnTo>
                    <a:pt x="20289" y="452092"/>
                  </a:lnTo>
                  <a:lnTo>
                    <a:pt x="14969" y="436337"/>
                  </a:lnTo>
                  <a:lnTo>
                    <a:pt x="10432" y="420322"/>
                  </a:lnTo>
                  <a:lnTo>
                    <a:pt x="6676" y="404202"/>
                  </a:lnTo>
                  <a:lnTo>
                    <a:pt x="3703" y="387612"/>
                  </a:lnTo>
                  <a:lnTo>
                    <a:pt x="1773" y="370657"/>
                  </a:lnTo>
                  <a:lnTo>
                    <a:pt x="365" y="353702"/>
                  </a:lnTo>
                  <a:lnTo>
                    <a:pt x="0" y="336330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" name="Free-form: Shape 10">
              <a:extLst>
                <a:ext uri="{FF2B5EF4-FFF2-40B4-BE49-F238E27FC236}">
                  <a16:creationId xmlns:a16="http://schemas.microsoft.com/office/drawing/2014/main" id="{5A10D897-D3E7-4856-A8CC-75C4BF82D3DC}"/>
                </a:ext>
              </a:extLst>
            </p:cNvPr>
            <p:cNvSpPr/>
            <p:nvPr/>
          </p:nvSpPr>
          <p:spPr>
            <a:xfrm>
              <a:off x="2806700" y="2692400"/>
              <a:ext cx="672320" cy="672975"/>
            </a:xfrm>
            <a:custGeom>
              <a:avLst/>
              <a:gdLst/>
              <a:ahLst/>
              <a:cxnLst/>
              <a:rect l="0" t="0" r="0" b="0"/>
              <a:pathLst>
                <a:path w="672320" h="672975">
                  <a:moveTo>
                    <a:pt x="0" y="336487"/>
                  </a:moveTo>
                  <a:lnTo>
                    <a:pt x="522" y="353703"/>
                  </a:lnTo>
                  <a:lnTo>
                    <a:pt x="1565" y="370397"/>
                  </a:lnTo>
                  <a:lnTo>
                    <a:pt x="3651" y="387612"/>
                  </a:lnTo>
                  <a:lnTo>
                    <a:pt x="6781" y="404306"/>
                  </a:lnTo>
                  <a:lnTo>
                    <a:pt x="10432" y="420478"/>
                  </a:lnTo>
                  <a:lnTo>
                    <a:pt x="15126" y="436129"/>
                  </a:lnTo>
                  <a:lnTo>
                    <a:pt x="20342" y="452301"/>
                  </a:lnTo>
                  <a:lnTo>
                    <a:pt x="26601" y="467430"/>
                  </a:lnTo>
                  <a:lnTo>
                    <a:pt x="32860" y="482037"/>
                  </a:lnTo>
                  <a:lnTo>
                    <a:pt x="40683" y="496644"/>
                  </a:lnTo>
                  <a:lnTo>
                    <a:pt x="48507" y="510730"/>
                  </a:lnTo>
                  <a:lnTo>
                    <a:pt x="57374" y="524294"/>
                  </a:lnTo>
                  <a:lnTo>
                    <a:pt x="66762" y="537857"/>
                  </a:lnTo>
                  <a:lnTo>
                    <a:pt x="76672" y="550378"/>
                  </a:lnTo>
                  <a:lnTo>
                    <a:pt x="87104" y="562377"/>
                  </a:lnTo>
                  <a:lnTo>
                    <a:pt x="98579" y="574375"/>
                  </a:lnTo>
                  <a:lnTo>
                    <a:pt x="110054" y="585331"/>
                  </a:lnTo>
                  <a:lnTo>
                    <a:pt x="122050" y="596286"/>
                  </a:lnTo>
                  <a:lnTo>
                    <a:pt x="135090" y="605677"/>
                  </a:lnTo>
                  <a:lnTo>
                    <a:pt x="148129" y="615067"/>
                  </a:lnTo>
                  <a:lnTo>
                    <a:pt x="161690" y="623936"/>
                  </a:lnTo>
                  <a:lnTo>
                    <a:pt x="175773" y="632283"/>
                  </a:lnTo>
                  <a:lnTo>
                    <a:pt x="190377" y="639586"/>
                  </a:lnTo>
                  <a:lnTo>
                    <a:pt x="204981" y="646368"/>
                  </a:lnTo>
                  <a:lnTo>
                    <a:pt x="220629" y="652628"/>
                  </a:lnTo>
                  <a:lnTo>
                    <a:pt x="236276" y="657845"/>
                  </a:lnTo>
                  <a:lnTo>
                    <a:pt x="251924" y="662540"/>
                  </a:lnTo>
                  <a:lnTo>
                    <a:pt x="268093" y="666192"/>
                  </a:lnTo>
                  <a:lnTo>
                    <a:pt x="284783" y="668801"/>
                  </a:lnTo>
                  <a:lnTo>
                    <a:pt x="301996" y="670887"/>
                  </a:lnTo>
                  <a:lnTo>
                    <a:pt x="318686" y="672452"/>
                  </a:lnTo>
                  <a:lnTo>
                    <a:pt x="335898" y="672974"/>
                  </a:lnTo>
                  <a:lnTo>
                    <a:pt x="353632" y="672452"/>
                  </a:lnTo>
                  <a:lnTo>
                    <a:pt x="370323" y="670887"/>
                  </a:lnTo>
                  <a:lnTo>
                    <a:pt x="387535" y="668801"/>
                  </a:lnTo>
                  <a:lnTo>
                    <a:pt x="403704" y="666192"/>
                  </a:lnTo>
                  <a:lnTo>
                    <a:pt x="419873" y="662540"/>
                  </a:lnTo>
                  <a:lnTo>
                    <a:pt x="436042" y="657845"/>
                  </a:lnTo>
                  <a:lnTo>
                    <a:pt x="451689" y="652628"/>
                  </a:lnTo>
                  <a:lnTo>
                    <a:pt x="466815" y="646368"/>
                  </a:lnTo>
                  <a:lnTo>
                    <a:pt x="481941" y="639586"/>
                  </a:lnTo>
                  <a:lnTo>
                    <a:pt x="496546" y="632283"/>
                  </a:lnTo>
                  <a:lnTo>
                    <a:pt x="510107" y="623936"/>
                  </a:lnTo>
                  <a:lnTo>
                    <a:pt x="524189" y="615067"/>
                  </a:lnTo>
                  <a:lnTo>
                    <a:pt x="537229" y="605677"/>
                  </a:lnTo>
                  <a:lnTo>
                    <a:pt x="549747" y="596286"/>
                  </a:lnTo>
                  <a:lnTo>
                    <a:pt x="562265" y="585331"/>
                  </a:lnTo>
                  <a:lnTo>
                    <a:pt x="573740" y="574375"/>
                  </a:lnTo>
                  <a:lnTo>
                    <a:pt x="584693" y="562377"/>
                  </a:lnTo>
                  <a:lnTo>
                    <a:pt x="595646" y="550378"/>
                  </a:lnTo>
                  <a:lnTo>
                    <a:pt x="605556" y="537857"/>
                  </a:lnTo>
                  <a:lnTo>
                    <a:pt x="614945" y="524294"/>
                  </a:lnTo>
                  <a:lnTo>
                    <a:pt x="623290" y="510730"/>
                  </a:lnTo>
                  <a:lnTo>
                    <a:pt x="631635" y="496644"/>
                  </a:lnTo>
                  <a:lnTo>
                    <a:pt x="638937" y="482037"/>
                  </a:lnTo>
                  <a:lnTo>
                    <a:pt x="645718" y="467430"/>
                  </a:lnTo>
                  <a:lnTo>
                    <a:pt x="651977" y="452301"/>
                  </a:lnTo>
                  <a:lnTo>
                    <a:pt x="657193" y="436129"/>
                  </a:lnTo>
                  <a:lnTo>
                    <a:pt x="661887" y="420478"/>
                  </a:lnTo>
                  <a:lnTo>
                    <a:pt x="665538" y="404306"/>
                  </a:lnTo>
                  <a:lnTo>
                    <a:pt x="668667" y="387612"/>
                  </a:lnTo>
                  <a:lnTo>
                    <a:pt x="670232" y="370397"/>
                  </a:lnTo>
                  <a:lnTo>
                    <a:pt x="671797" y="353703"/>
                  </a:lnTo>
                  <a:lnTo>
                    <a:pt x="672319" y="336487"/>
                  </a:lnTo>
                  <a:lnTo>
                    <a:pt x="671797" y="319271"/>
                  </a:lnTo>
                  <a:lnTo>
                    <a:pt x="670232" y="302056"/>
                  </a:lnTo>
                  <a:lnTo>
                    <a:pt x="668667" y="285362"/>
                  </a:lnTo>
                  <a:lnTo>
                    <a:pt x="665538" y="268668"/>
                  </a:lnTo>
                  <a:lnTo>
                    <a:pt x="661887" y="252496"/>
                  </a:lnTo>
                  <a:lnTo>
                    <a:pt x="657193" y="236323"/>
                  </a:lnTo>
                  <a:lnTo>
                    <a:pt x="651977" y="220673"/>
                  </a:lnTo>
                  <a:lnTo>
                    <a:pt x="645718" y="205544"/>
                  </a:lnTo>
                  <a:lnTo>
                    <a:pt x="638937" y="190415"/>
                  </a:lnTo>
                  <a:lnTo>
                    <a:pt x="631635" y="176330"/>
                  </a:lnTo>
                  <a:lnTo>
                    <a:pt x="623290" y="161722"/>
                  </a:lnTo>
                  <a:lnTo>
                    <a:pt x="614945" y="148159"/>
                  </a:lnTo>
                  <a:lnTo>
                    <a:pt x="605556" y="135117"/>
                  </a:lnTo>
                  <a:lnTo>
                    <a:pt x="595646" y="122596"/>
                  </a:lnTo>
                  <a:lnTo>
                    <a:pt x="584693" y="110076"/>
                  </a:lnTo>
                  <a:lnTo>
                    <a:pt x="573740" y="98598"/>
                  </a:lnTo>
                  <a:lnTo>
                    <a:pt x="562265" y="87121"/>
                  </a:lnTo>
                  <a:lnTo>
                    <a:pt x="549747" y="76688"/>
                  </a:lnTo>
                  <a:lnTo>
                    <a:pt x="537229" y="66776"/>
                  </a:lnTo>
                  <a:lnTo>
                    <a:pt x="524189" y="57385"/>
                  </a:lnTo>
                  <a:lnTo>
                    <a:pt x="510107" y="48517"/>
                  </a:lnTo>
                  <a:lnTo>
                    <a:pt x="496546" y="40692"/>
                  </a:lnTo>
                  <a:lnTo>
                    <a:pt x="481941" y="32866"/>
                  </a:lnTo>
                  <a:lnTo>
                    <a:pt x="466815" y="26606"/>
                  </a:lnTo>
                  <a:lnTo>
                    <a:pt x="451689" y="20346"/>
                  </a:lnTo>
                  <a:lnTo>
                    <a:pt x="436042" y="15129"/>
                  </a:lnTo>
                  <a:lnTo>
                    <a:pt x="419873" y="10434"/>
                  </a:lnTo>
                  <a:lnTo>
                    <a:pt x="403704" y="6782"/>
                  </a:lnTo>
                  <a:lnTo>
                    <a:pt x="387535" y="4173"/>
                  </a:lnTo>
                  <a:lnTo>
                    <a:pt x="370323" y="1565"/>
                  </a:lnTo>
                  <a:lnTo>
                    <a:pt x="353632" y="522"/>
                  </a:lnTo>
                  <a:lnTo>
                    <a:pt x="335898" y="0"/>
                  </a:lnTo>
                  <a:lnTo>
                    <a:pt x="318686" y="522"/>
                  </a:lnTo>
                  <a:lnTo>
                    <a:pt x="301996" y="1565"/>
                  </a:lnTo>
                  <a:lnTo>
                    <a:pt x="284783" y="4173"/>
                  </a:lnTo>
                  <a:lnTo>
                    <a:pt x="268093" y="6782"/>
                  </a:lnTo>
                  <a:lnTo>
                    <a:pt x="251924" y="10434"/>
                  </a:lnTo>
                  <a:lnTo>
                    <a:pt x="236276" y="15129"/>
                  </a:lnTo>
                  <a:lnTo>
                    <a:pt x="220629" y="20346"/>
                  </a:lnTo>
                  <a:lnTo>
                    <a:pt x="204981" y="26606"/>
                  </a:lnTo>
                  <a:lnTo>
                    <a:pt x="190377" y="32866"/>
                  </a:lnTo>
                  <a:lnTo>
                    <a:pt x="175773" y="40692"/>
                  </a:lnTo>
                  <a:lnTo>
                    <a:pt x="161690" y="48517"/>
                  </a:lnTo>
                  <a:lnTo>
                    <a:pt x="148129" y="57385"/>
                  </a:lnTo>
                  <a:lnTo>
                    <a:pt x="135090" y="66776"/>
                  </a:lnTo>
                  <a:lnTo>
                    <a:pt x="122050" y="76688"/>
                  </a:lnTo>
                  <a:lnTo>
                    <a:pt x="110054" y="87121"/>
                  </a:lnTo>
                  <a:lnTo>
                    <a:pt x="98579" y="98598"/>
                  </a:lnTo>
                  <a:lnTo>
                    <a:pt x="87104" y="110076"/>
                  </a:lnTo>
                  <a:lnTo>
                    <a:pt x="76672" y="122596"/>
                  </a:lnTo>
                  <a:lnTo>
                    <a:pt x="66762" y="135117"/>
                  </a:lnTo>
                  <a:lnTo>
                    <a:pt x="57374" y="148159"/>
                  </a:lnTo>
                  <a:lnTo>
                    <a:pt x="48507" y="161722"/>
                  </a:lnTo>
                  <a:lnTo>
                    <a:pt x="40683" y="176330"/>
                  </a:lnTo>
                  <a:lnTo>
                    <a:pt x="32860" y="190415"/>
                  </a:lnTo>
                  <a:lnTo>
                    <a:pt x="26601" y="205544"/>
                  </a:lnTo>
                  <a:lnTo>
                    <a:pt x="20342" y="220673"/>
                  </a:lnTo>
                  <a:lnTo>
                    <a:pt x="15126" y="236323"/>
                  </a:lnTo>
                  <a:lnTo>
                    <a:pt x="10432" y="252496"/>
                  </a:lnTo>
                  <a:lnTo>
                    <a:pt x="6781" y="268668"/>
                  </a:lnTo>
                  <a:lnTo>
                    <a:pt x="3651" y="285362"/>
                  </a:lnTo>
                  <a:lnTo>
                    <a:pt x="1565" y="302056"/>
                  </a:lnTo>
                  <a:lnTo>
                    <a:pt x="522" y="31927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564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" name="Free-form: Shape 11">
              <a:extLst>
                <a:ext uri="{FF2B5EF4-FFF2-40B4-BE49-F238E27FC236}">
                  <a16:creationId xmlns:a16="http://schemas.microsoft.com/office/drawing/2014/main" id="{61D881B0-80A4-42F2-BE91-9CC96FB4E04E}"/>
                </a:ext>
              </a:extLst>
            </p:cNvPr>
            <p:cNvSpPr/>
            <p:nvPr/>
          </p:nvSpPr>
          <p:spPr>
            <a:xfrm>
              <a:off x="2931358" y="3143658"/>
              <a:ext cx="414136" cy="89730"/>
            </a:xfrm>
            <a:custGeom>
              <a:avLst/>
              <a:gdLst/>
              <a:ahLst/>
              <a:cxnLst/>
              <a:rect l="0" t="0" r="0" b="0"/>
              <a:pathLst>
                <a:path w="414136" h="89730">
                  <a:moveTo>
                    <a:pt x="414135" y="26084"/>
                  </a:moveTo>
                  <a:lnTo>
                    <a:pt x="407877" y="18781"/>
                  </a:lnTo>
                  <a:lnTo>
                    <a:pt x="402139" y="11477"/>
                  </a:lnTo>
                  <a:lnTo>
                    <a:pt x="399010" y="7825"/>
                  </a:lnTo>
                  <a:lnTo>
                    <a:pt x="395880" y="4695"/>
                  </a:lnTo>
                  <a:lnTo>
                    <a:pt x="392229" y="2087"/>
                  </a:lnTo>
                  <a:lnTo>
                    <a:pt x="388056" y="0"/>
                  </a:lnTo>
                  <a:lnTo>
                    <a:pt x="382840" y="7304"/>
                  </a:lnTo>
                  <a:lnTo>
                    <a:pt x="376582" y="14607"/>
                  </a:lnTo>
                  <a:lnTo>
                    <a:pt x="369801" y="21389"/>
                  </a:lnTo>
                  <a:lnTo>
                    <a:pt x="361977" y="28693"/>
                  </a:lnTo>
                  <a:lnTo>
                    <a:pt x="353632" y="35474"/>
                  </a:lnTo>
                  <a:lnTo>
                    <a:pt x="344244" y="42256"/>
                  </a:lnTo>
                  <a:lnTo>
                    <a:pt x="334855" y="48516"/>
                  </a:lnTo>
                  <a:lnTo>
                    <a:pt x="324424" y="54777"/>
                  </a:lnTo>
                  <a:lnTo>
                    <a:pt x="313470" y="60515"/>
                  </a:lnTo>
                  <a:lnTo>
                    <a:pt x="301995" y="65732"/>
                  </a:lnTo>
                  <a:lnTo>
                    <a:pt x="290521" y="70427"/>
                  </a:lnTo>
                  <a:lnTo>
                    <a:pt x="278003" y="75122"/>
                  </a:lnTo>
                  <a:lnTo>
                    <a:pt x="265485" y="78774"/>
                  </a:lnTo>
                  <a:lnTo>
                    <a:pt x="252967" y="82426"/>
                  </a:lnTo>
                  <a:lnTo>
                    <a:pt x="239406" y="85034"/>
                  </a:lnTo>
                  <a:lnTo>
                    <a:pt x="226366" y="87642"/>
                  </a:lnTo>
                  <a:lnTo>
                    <a:pt x="212805" y="88686"/>
                  </a:lnTo>
                  <a:lnTo>
                    <a:pt x="199244" y="89729"/>
                  </a:lnTo>
                  <a:lnTo>
                    <a:pt x="186204" y="89729"/>
                  </a:lnTo>
                  <a:lnTo>
                    <a:pt x="172643" y="88686"/>
                  </a:lnTo>
                  <a:lnTo>
                    <a:pt x="158561" y="87121"/>
                  </a:lnTo>
                  <a:lnTo>
                    <a:pt x="145521" y="84512"/>
                  </a:lnTo>
                  <a:lnTo>
                    <a:pt x="131960" y="80860"/>
                  </a:lnTo>
                  <a:lnTo>
                    <a:pt x="118921" y="76165"/>
                  </a:lnTo>
                  <a:lnTo>
                    <a:pt x="105881" y="70949"/>
                  </a:lnTo>
                  <a:lnTo>
                    <a:pt x="93363" y="64167"/>
                  </a:lnTo>
                  <a:lnTo>
                    <a:pt x="80845" y="56863"/>
                  </a:lnTo>
                  <a:lnTo>
                    <a:pt x="69370" y="47995"/>
                  </a:lnTo>
                  <a:lnTo>
                    <a:pt x="57374" y="37561"/>
                  </a:lnTo>
                  <a:lnTo>
                    <a:pt x="46421" y="26606"/>
                  </a:lnTo>
                  <a:lnTo>
                    <a:pt x="35989" y="14085"/>
                  </a:lnTo>
                  <a:lnTo>
                    <a:pt x="26079" y="0"/>
                  </a:lnTo>
                  <a:lnTo>
                    <a:pt x="21906" y="2087"/>
                  </a:lnTo>
                  <a:lnTo>
                    <a:pt x="18255" y="4695"/>
                  </a:lnTo>
                  <a:lnTo>
                    <a:pt x="15126" y="7825"/>
                  </a:lnTo>
                  <a:lnTo>
                    <a:pt x="11996" y="11477"/>
                  </a:lnTo>
                  <a:lnTo>
                    <a:pt x="6259" y="18781"/>
                  </a:lnTo>
                  <a:lnTo>
                    <a:pt x="0" y="26084"/>
                  </a:lnTo>
                </a:path>
              </a:pathLst>
            </a:custGeom>
            <a:ln w="1564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3" name="Free-form: Shape 12">
              <a:extLst>
                <a:ext uri="{FF2B5EF4-FFF2-40B4-BE49-F238E27FC236}">
                  <a16:creationId xmlns:a16="http://schemas.microsoft.com/office/drawing/2014/main" id="{A17F1AF9-41E1-4FE8-8B37-5A28672C8A88}"/>
                </a:ext>
              </a:extLst>
            </p:cNvPr>
            <p:cNvSpPr/>
            <p:nvPr/>
          </p:nvSpPr>
          <p:spPr>
            <a:xfrm>
              <a:off x="3006778" y="2912395"/>
              <a:ext cx="25820" cy="51699"/>
            </a:xfrm>
            <a:custGeom>
              <a:avLst/>
              <a:gdLst/>
              <a:ahLst/>
              <a:cxnLst/>
              <a:rect l="0" t="0" r="0" b="0"/>
              <a:pathLst>
                <a:path w="25820" h="51699">
                  <a:moveTo>
                    <a:pt x="209" y="20710"/>
                  </a:moveTo>
                  <a:lnTo>
                    <a:pt x="992" y="15806"/>
                  </a:lnTo>
                  <a:lnTo>
                    <a:pt x="2139" y="11477"/>
                  </a:lnTo>
                  <a:lnTo>
                    <a:pt x="3756" y="7512"/>
                  </a:lnTo>
                  <a:lnTo>
                    <a:pt x="5686" y="4382"/>
                  </a:lnTo>
                  <a:lnTo>
                    <a:pt x="7876" y="1982"/>
                  </a:lnTo>
                  <a:lnTo>
                    <a:pt x="10224" y="626"/>
                  </a:lnTo>
                  <a:lnTo>
                    <a:pt x="12988" y="0"/>
                  </a:lnTo>
                  <a:lnTo>
                    <a:pt x="15544" y="626"/>
                  </a:lnTo>
                  <a:lnTo>
                    <a:pt x="17943" y="1982"/>
                  </a:lnTo>
                  <a:lnTo>
                    <a:pt x="20081" y="4382"/>
                  </a:lnTo>
                  <a:lnTo>
                    <a:pt x="22063" y="7512"/>
                  </a:lnTo>
                  <a:lnTo>
                    <a:pt x="23628" y="11477"/>
                  </a:lnTo>
                  <a:lnTo>
                    <a:pt x="24828" y="15806"/>
                  </a:lnTo>
                  <a:lnTo>
                    <a:pt x="25610" y="20710"/>
                  </a:lnTo>
                  <a:lnTo>
                    <a:pt x="25819" y="25875"/>
                  </a:lnTo>
                  <a:lnTo>
                    <a:pt x="25610" y="31196"/>
                  </a:lnTo>
                  <a:lnTo>
                    <a:pt x="24828" y="35891"/>
                  </a:lnTo>
                  <a:lnTo>
                    <a:pt x="23628" y="40430"/>
                  </a:lnTo>
                  <a:lnTo>
                    <a:pt x="22063" y="44186"/>
                  </a:lnTo>
                  <a:lnTo>
                    <a:pt x="20081" y="47368"/>
                  </a:lnTo>
                  <a:lnTo>
                    <a:pt x="17943" y="49715"/>
                  </a:lnTo>
                  <a:lnTo>
                    <a:pt x="15544" y="51280"/>
                  </a:lnTo>
                  <a:lnTo>
                    <a:pt x="12988" y="51698"/>
                  </a:lnTo>
                  <a:lnTo>
                    <a:pt x="10224" y="51280"/>
                  </a:lnTo>
                  <a:lnTo>
                    <a:pt x="7876" y="49715"/>
                  </a:lnTo>
                  <a:lnTo>
                    <a:pt x="5686" y="47368"/>
                  </a:lnTo>
                  <a:lnTo>
                    <a:pt x="3756" y="44186"/>
                  </a:lnTo>
                  <a:lnTo>
                    <a:pt x="2139" y="40430"/>
                  </a:lnTo>
                  <a:lnTo>
                    <a:pt x="992" y="35891"/>
                  </a:lnTo>
                  <a:lnTo>
                    <a:pt x="209" y="31196"/>
                  </a:lnTo>
                  <a:lnTo>
                    <a:pt x="0" y="2587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Free-form: Shape 13">
              <a:extLst>
                <a:ext uri="{FF2B5EF4-FFF2-40B4-BE49-F238E27FC236}">
                  <a16:creationId xmlns:a16="http://schemas.microsoft.com/office/drawing/2014/main" id="{BF0DEA31-AF16-4CAF-9690-8607CC534697}"/>
                </a:ext>
              </a:extLst>
            </p:cNvPr>
            <p:cNvSpPr/>
            <p:nvPr/>
          </p:nvSpPr>
          <p:spPr>
            <a:xfrm>
              <a:off x="3006987" y="2912551"/>
              <a:ext cx="25559" cy="51649"/>
            </a:xfrm>
            <a:custGeom>
              <a:avLst/>
              <a:gdLst/>
              <a:ahLst/>
              <a:cxnLst/>
              <a:rect l="0" t="0" r="0" b="0"/>
              <a:pathLst>
                <a:path w="25559" h="51649">
                  <a:moveTo>
                    <a:pt x="0" y="25563"/>
                  </a:moveTo>
                  <a:lnTo>
                    <a:pt x="0" y="31301"/>
                  </a:lnTo>
                  <a:lnTo>
                    <a:pt x="1044" y="35997"/>
                  </a:lnTo>
                  <a:lnTo>
                    <a:pt x="2087" y="40170"/>
                  </a:lnTo>
                  <a:lnTo>
                    <a:pt x="3652" y="43822"/>
                  </a:lnTo>
                  <a:lnTo>
                    <a:pt x="5738" y="47474"/>
                  </a:lnTo>
                  <a:lnTo>
                    <a:pt x="7824" y="49561"/>
                  </a:lnTo>
                  <a:lnTo>
                    <a:pt x="9910" y="51126"/>
                  </a:lnTo>
                  <a:lnTo>
                    <a:pt x="13040" y="51648"/>
                  </a:lnTo>
                  <a:lnTo>
                    <a:pt x="15126" y="51126"/>
                  </a:lnTo>
                  <a:lnTo>
                    <a:pt x="17734" y="49561"/>
                  </a:lnTo>
                  <a:lnTo>
                    <a:pt x="19820" y="47474"/>
                  </a:lnTo>
                  <a:lnTo>
                    <a:pt x="21907" y="43822"/>
                  </a:lnTo>
                  <a:lnTo>
                    <a:pt x="23472" y="40170"/>
                  </a:lnTo>
                  <a:lnTo>
                    <a:pt x="24515" y="35997"/>
                  </a:lnTo>
                  <a:lnTo>
                    <a:pt x="25558" y="31301"/>
                  </a:lnTo>
                  <a:lnTo>
                    <a:pt x="25558" y="25563"/>
                  </a:lnTo>
                  <a:lnTo>
                    <a:pt x="25558" y="20346"/>
                  </a:lnTo>
                  <a:lnTo>
                    <a:pt x="24515" y="15651"/>
                  </a:lnTo>
                  <a:lnTo>
                    <a:pt x="23472" y="11477"/>
                  </a:lnTo>
                  <a:lnTo>
                    <a:pt x="21907" y="7304"/>
                  </a:lnTo>
                  <a:lnTo>
                    <a:pt x="19820" y="4173"/>
                  </a:lnTo>
                  <a:lnTo>
                    <a:pt x="17734" y="2087"/>
                  </a:lnTo>
                  <a:lnTo>
                    <a:pt x="15126" y="522"/>
                  </a:lnTo>
                  <a:lnTo>
                    <a:pt x="13040" y="0"/>
                  </a:lnTo>
                  <a:lnTo>
                    <a:pt x="9910" y="522"/>
                  </a:lnTo>
                  <a:lnTo>
                    <a:pt x="7824" y="2087"/>
                  </a:lnTo>
                  <a:lnTo>
                    <a:pt x="5738" y="4173"/>
                  </a:lnTo>
                  <a:lnTo>
                    <a:pt x="3652" y="7304"/>
                  </a:lnTo>
                  <a:lnTo>
                    <a:pt x="2087" y="11477"/>
                  </a:lnTo>
                  <a:lnTo>
                    <a:pt x="1044" y="15651"/>
                  </a:lnTo>
                  <a:lnTo>
                    <a:pt x="0" y="203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21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Free-form: Shape 14">
              <a:extLst>
                <a:ext uri="{FF2B5EF4-FFF2-40B4-BE49-F238E27FC236}">
                  <a16:creationId xmlns:a16="http://schemas.microsoft.com/office/drawing/2014/main" id="{A08ECA6F-5C02-4A62-9CC3-A3027A003D13}"/>
                </a:ext>
              </a:extLst>
            </p:cNvPr>
            <p:cNvSpPr/>
            <p:nvPr/>
          </p:nvSpPr>
          <p:spPr>
            <a:xfrm>
              <a:off x="3252965" y="2912395"/>
              <a:ext cx="25819" cy="51699"/>
            </a:xfrm>
            <a:custGeom>
              <a:avLst/>
              <a:gdLst/>
              <a:ahLst/>
              <a:cxnLst/>
              <a:rect l="0" t="0" r="0" b="0"/>
              <a:pathLst>
                <a:path w="25819" h="51699">
                  <a:moveTo>
                    <a:pt x="209" y="20710"/>
                  </a:moveTo>
                  <a:lnTo>
                    <a:pt x="991" y="15806"/>
                  </a:lnTo>
                  <a:lnTo>
                    <a:pt x="2191" y="11477"/>
                  </a:lnTo>
                  <a:lnTo>
                    <a:pt x="3755" y="7512"/>
                  </a:lnTo>
                  <a:lnTo>
                    <a:pt x="5737" y="4382"/>
                  </a:lnTo>
                  <a:lnTo>
                    <a:pt x="7928" y="1982"/>
                  </a:lnTo>
                  <a:lnTo>
                    <a:pt x="10275" y="626"/>
                  </a:lnTo>
                  <a:lnTo>
                    <a:pt x="13040" y="0"/>
                  </a:lnTo>
                  <a:lnTo>
                    <a:pt x="15595" y="626"/>
                  </a:lnTo>
                  <a:lnTo>
                    <a:pt x="17942" y="1982"/>
                  </a:lnTo>
                  <a:lnTo>
                    <a:pt x="20133" y="4382"/>
                  </a:lnTo>
                  <a:lnTo>
                    <a:pt x="22115" y="7512"/>
                  </a:lnTo>
                  <a:lnTo>
                    <a:pt x="23680" y="11477"/>
                  </a:lnTo>
                  <a:lnTo>
                    <a:pt x="24879" y="15806"/>
                  </a:lnTo>
                  <a:lnTo>
                    <a:pt x="25662" y="20710"/>
                  </a:lnTo>
                  <a:lnTo>
                    <a:pt x="25818" y="25875"/>
                  </a:lnTo>
                  <a:lnTo>
                    <a:pt x="25662" y="31196"/>
                  </a:lnTo>
                  <a:lnTo>
                    <a:pt x="24879" y="35891"/>
                  </a:lnTo>
                  <a:lnTo>
                    <a:pt x="23680" y="40430"/>
                  </a:lnTo>
                  <a:lnTo>
                    <a:pt x="22115" y="44186"/>
                  </a:lnTo>
                  <a:lnTo>
                    <a:pt x="20133" y="47368"/>
                  </a:lnTo>
                  <a:lnTo>
                    <a:pt x="17942" y="49715"/>
                  </a:lnTo>
                  <a:lnTo>
                    <a:pt x="15595" y="51280"/>
                  </a:lnTo>
                  <a:lnTo>
                    <a:pt x="13040" y="51698"/>
                  </a:lnTo>
                  <a:lnTo>
                    <a:pt x="10484" y="51280"/>
                  </a:lnTo>
                  <a:lnTo>
                    <a:pt x="7928" y="49715"/>
                  </a:lnTo>
                  <a:lnTo>
                    <a:pt x="5737" y="47368"/>
                  </a:lnTo>
                  <a:lnTo>
                    <a:pt x="3755" y="44186"/>
                  </a:lnTo>
                  <a:lnTo>
                    <a:pt x="2191" y="40430"/>
                  </a:lnTo>
                  <a:lnTo>
                    <a:pt x="991" y="35891"/>
                  </a:lnTo>
                  <a:lnTo>
                    <a:pt x="209" y="31196"/>
                  </a:lnTo>
                  <a:lnTo>
                    <a:pt x="0" y="25875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Free-form: Shape 15">
              <a:extLst>
                <a:ext uri="{FF2B5EF4-FFF2-40B4-BE49-F238E27FC236}">
                  <a16:creationId xmlns:a16="http://schemas.microsoft.com/office/drawing/2014/main" id="{F150EB5F-5AC2-470B-B927-8206DBEAD126}"/>
                </a:ext>
              </a:extLst>
            </p:cNvPr>
            <p:cNvSpPr/>
            <p:nvPr/>
          </p:nvSpPr>
          <p:spPr>
            <a:xfrm>
              <a:off x="3253174" y="2912551"/>
              <a:ext cx="25558" cy="51649"/>
            </a:xfrm>
            <a:custGeom>
              <a:avLst/>
              <a:gdLst/>
              <a:ahLst/>
              <a:cxnLst/>
              <a:rect l="0" t="0" r="0" b="0"/>
              <a:pathLst>
                <a:path w="25558" h="51649">
                  <a:moveTo>
                    <a:pt x="0" y="25563"/>
                  </a:moveTo>
                  <a:lnTo>
                    <a:pt x="0" y="31301"/>
                  </a:lnTo>
                  <a:lnTo>
                    <a:pt x="1043" y="35997"/>
                  </a:lnTo>
                  <a:lnTo>
                    <a:pt x="2086" y="40170"/>
                  </a:lnTo>
                  <a:lnTo>
                    <a:pt x="3650" y="43822"/>
                  </a:lnTo>
                  <a:lnTo>
                    <a:pt x="5737" y="47474"/>
                  </a:lnTo>
                  <a:lnTo>
                    <a:pt x="7823" y="49561"/>
                  </a:lnTo>
                  <a:lnTo>
                    <a:pt x="10431" y="51126"/>
                  </a:lnTo>
                  <a:lnTo>
                    <a:pt x="13039" y="51648"/>
                  </a:lnTo>
                  <a:lnTo>
                    <a:pt x="15125" y="51126"/>
                  </a:lnTo>
                  <a:lnTo>
                    <a:pt x="17733" y="49561"/>
                  </a:lnTo>
                  <a:lnTo>
                    <a:pt x="19820" y="47474"/>
                  </a:lnTo>
                  <a:lnTo>
                    <a:pt x="21906" y="43822"/>
                  </a:lnTo>
                  <a:lnTo>
                    <a:pt x="23471" y="40170"/>
                  </a:lnTo>
                  <a:lnTo>
                    <a:pt x="24514" y="35997"/>
                  </a:lnTo>
                  <a:lnTo>
                    <a:pt x="25557" y="31301"/>
                  </a:lnTo>
                  <a:lnTo>
                    <a:pt x="25557" y="25563"/>
                  </a:lnTo>
                  <a:lnTo>
                    <a:pt x="25557" y="20346"/>
                  </a:lnTo>
                  <a:lnTo>
                    <a:pt x="24514" y="15651"/>
                  </a:lnTo>
                  <a:lnTo>
                    <a:pt x="23471" y="11477"/>
                  </a:lnTo>
                  <a:lnTo>
                    <a:pt x="21906" y="7304"/>
                  </a:lnTo>
                  <a:lnTo>
                    <a:pt x="19820" y="4173"/>
                  </a:lnTo>
                  <a:lnTo>
                    <a:pt x="17733" y="2087"/>
                  </a:lnTo>
                  <a:lnTo>
                    <a:pt x="15125" y="522"/>
                  </a:lnTo>
                  <a:lnTo>
                    <a:pt x="13039" y="0"/>
                  </a:lnTo>
                  <a:lnTo>
                    <a:pt x="9910" y="522"/>
                  </a:lnTo>
                  <a:lnTo>
                    <a:pt x="7823" y="2087"/>
                  </a:lnTo>
                  <a:lnTo>
                    <a:pt x="5737" y="4173"/>
                  </a:lnTo>
                  <a:lnTo>
                    <a:pt x="3650" y="7304"/>
                  </a:lnTo>
                  <a:lnTo>
                    <a:pt x="2086" y="11477"/>
                  </a:lnTo>
                  <a:lnTo>
                    <a:pt x="1043" y="15651"/>
                  </a:lnTo>
                  <a:lnTo>
                    <a:pt x="0" y="20346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521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Free-form: Shape 16">
              <a:extLst>
                <a:ext uri="{FF2B5EF4-FFF2-40B4-BE49-F238E27FC236}">
                  <a16:creationId xmlns:a16="http://schemas.microsoft.com/office/drawing/2014/main" id="{39B66740-7C1F-4A93-9E66-6CBACC457ACF}"/>
                </a:ext>
              </a:extLst>
            </p:cNvPr>
            <p:cNvSpPr/>
            <p:nvPr/>
          </p:nvSpPr>
          <p:spPr>
            <a:xfrm>
              <a:off x="3084703" y="3054450"/>
              <a:ext cx="103274" cy="39125"/>
            </a:xfrm>
            <a:custGeom>
              <a:avLst/>
              <a:gdLst/>
              <a:ahLst/>
              <a:cxnLst/>
              <a:rect l="0" t="0" r="0" b="0"/>
              <a:pathLst>
                <a:path w="103274" h="39125">
                  <a:moveTo>
                    <a:pt x="103273" y="0"/>
                  </a:moveTo>
                  <a:lnTo>
                    <a:pt x="102751" y="4695"/>
                  </a:lnTo>
                  <a:lnTo>
                    <a:pt x="102230" y="9390"/>
                  </a:lnTo>
                  <a:lnTo>
                    <a:pt x="100665" y="13563"/>
                  </a:lnTo>
                  <a:lnTo>
                    <a:pt x="99100" y="17214"/>
                  </a:lnTo>
                  <a:lnTo>
                    <a:pt x="96492" y="20866"/>
                  </a:lnTo>
                  <a:lnTo>
                    <a:pt x="93884" y="23996"/>
                  </a:lnTo>
                  <a:lnTo>
                    <a:pt x="90755" y="26604"/>
                  </a:lnTo>
                  <a:lnTo>
                    <a:pt x="87104" y="29213"/>
                  </a:lnTo>
                  <a:lnTo>
                    <a:pt x="83453" y="31821"/>
                  </a:lnTo>
                  <a:lnTo>
                    <a:pt x="79280" y="33386"/>
                  </a:lnTo>
                  <a:lnTo>
                    <a:pt x="70413" y="36516"/>
                  </a:lnTo>
                  <a:lnTo>
                    <a:pt x="61025" y="38603"/>
                  </a:lnTo>
                  <a:lnTo>
                    <a:pt x="51636" y="39124"/>
                  </a:lnTo>
                  <a:lnTo>
                    <a:pt x="41726" y="38603"/>
                  </a:lnTo>
                  <a:lnTo>
                    <a:pt x="32338" y="36516"/>
                  </a:lnTo>
                  <a:lnTo>
                    <a:pt x="23993" y="33386"/>
                  </a:lnTo>
                  <a:lnTo>
                    <a:pt x="19820" y="31821"/>
                  </a:lnTo>
                  <a:lnTo>
                    <a:pt x="16169" y="29213"/>
                  </a:lnTo>
                  <a:lnTo>
                    <a:pt x="12518" y="26604"/>
                  </a:lnTo>
                  <a:lnTo>
                    <a:pt x="9388" y="23996"/>
                  </a:lnTo>
                  <a:lnTo>
                    <a:pt x="6780" y="20866"/>
                  </a:lnTo>
                  <a:lnTo>
                    <a:pt x="4172" y="17214"/>
                  </a:lnTo>
                  <a:lnTo>
                    <a:pt x="2086" y="13563"/>
                  </a:lnTo>
                  <a:lnTo>
                    <a:pt x="1043" y="9390"/>
                  </a:lnTo>
                  <a:lnTo>
                    <a:pt x="0" y="4695"/>
                  </a:lnTo>
                  <a:lnTo>
                    <a:pt x="0" y="0"/>
                  </a:lnTo>
                </a:path>
              </a:pathLst>
            </a:custGeom>
            <a:ln w="1564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27" name="Group 26">
            <a:extLst>
              <a:ext uri="{FF2B5EF4-FFF2-40B4-BE49-F238E27FC236}">
                <a16:creationId xmlns:a16="http://schemas.microsoft.com/office/drawing/2014/main" id="{0F4960AB-19BB-4551-9B7F-EE47A39A76D4}"/>
              </a:ext>
            </a:extLst>
          </p:cNvPr>
          <p:cNvGrpSpPr/>
          <p:nvPr/>
        </p:nvGrpSpPr>
        <p:grpSpPr>
          <a:xfrm>
            <a:off x="6273800" y="1816100"/>
            <a:ext cx="427532" cy="428027"/>
            <a:chOff x="6273800" y="1816100"/>
            <a:chExt cx="427532" cy="428027"/>
          </a:xfrm>
        </p:grpSpPr>
        <p:sp>
          <p:nvSpPr>
            <p:cNvPr id="19" name="Free-form: Shape 18">
              <a:extLst>
                <a:ext uri="{FF2B5EF4-FFF2-40B4-BE49-F238E27FC236}">
                  <a16:creationId xmlns:a16="http://schemas.microsoft.com/office/drawing/2014/main" id="{CA06F990-FE6F-4A19-A9D0-E58D289AF039}"/>
                </a:ext>
              </a:extLst>
            </p:cNvPr>
            <p:cNvSpPr/>
            <p:nvPr/>
          </p:nvSpPr>
          <p:spPr>
            <a:xfrm>
              <a:off x="6273800" y="1816100"/>
              <a:ext cx="427466" cy="427861"/>
            </a:xfrm>
            <a:custGeom>
              <a:avLst/>
              <a:gdLst/>
              <a:ahLst/>
              <a:cxnLst/>
              <a:rect l="0" t="0" r="0" b="0"/>
              <a:pathLst>
                <a:path w="427466" h="427861">
                  <a:moveTo>
                    <a:pt x="232" y="202897"/>
                  </a:moveTo>
                  <a:lnTo>
                    <a:pt x="1127" y="192114"/>
                  </a:lnTo>
                  <a:lnTo>
                    <a:pt x="2355" y="181330"/>
                  </a:lnTo>
                  <a:lnTo>
                    <a:pt x="4245" y="170779"/>
                  </a:lnTo>
                  <a:lnTo>
                    <a:pt x="6634" y="160493"/>
                  </a:lnTo>
                  <a:lnTo>
                    <a:pt x="9519" y="150340"/>
                  </a:lnTo>
                  <a:lnTo>
                    <a:pt x="12902" y="140320"/>
                  </a:lnTo>
                  <a:lnTo>
                    <a:pt x="16783" y="130664"/>
                  </a:lnTo>
                  <a:lnTo>
                    <a:pt x="21028" y="121141"/>
                  </a:lnTo>
                  <a:lnTo>
                    <a:pt x="25805" y="111984"/>
                  </a:lnTo>
                  <a:lnTo>
                    <a:pt x="30946" y="102926"/>
                  </a:lnTo>
                  <a:lnTo>
                    <a:pt x="36451" y="94298"/>
                  </a:lnTo>
                  <a:lnTo>
                    <a:pt x="42488" y="85871"/>
                  </a:lnTo>
                  <a:lnTo>
                    <a:pt x="48756" y="77874"/>
                  </a:lnTo>
                  <a:lnTo>
                    <a:pt x="55523" y="70077"/>
                  </a:lnTo>
                  <a:lnTo>
                    <a:pt x="62521" y="62678"/>
                  </a:lnTo>
                  <a:lnTo>
                    <a:pt x="69917" y="55544"/>
                  </a:lnTo>
                  <a:lnTo>
                    <a:pt x="77712" y="48907"/>
                  </a:lnTo>
                  <a:lnTo>
                    <a:pt x="85838" y="42504"/>
                  </a:lnTo>
                  <a:lnTo>
                    <a:pt x="94262" y="36465"/>
                  </a:lnTo>
                  <a:lnTo>
                    <a:pt x="102886" y="30957"/>
                  </a:lnTo>
                  <a:lnTo>
                    <a:pt x="111808" y="25814"/>
                  </a:lnTo>
                  <a:lnTo>
                    <a:pt x="121095" y="21036"/>
                  </a:lnTo>
                  <a:lnTo>
                    <a:pt x="130482" y="16789"/>
                  </a:lnTo>
                  <a:lnTo>
                    <a:pt x="140267" y="12907"/>
                  </a:lnTo>
                  <a:lnTo>
                    <a:pt x="150150" y="9656"/>
                  </a:lnTo>
                  <a:lnTo>
                    <a:pt x="160333" y="6769"/>
                  </a:lnTo>
                  <a:lnTo>
                    <a:pt x="170581" y="4380"/>
                  </a:lnTo>
                  <a:lnTo>
                    <a:pt x="181128" y="2489"/>
                  </a:lnTo>
                  <a:lnTo>
                    <a:pt x="191908" y="1128"/>
                  </a:lnTo>
                  <a:lnTo>
                    <a:pt x="202688" y="232"/>
                  </a:lnTo>
                  <a:lnTo>
                    <a:pt x="213732" y="0"/>
                  </a:lnTo>
                  <a:lnTo>
                    <a:pt x="224744" y="232"/>
                  </a:lnTo>
                  <a:lnTo>
                    <a:pt x="235524" y="1128"/>
                  </a:lnTo>
                  <a:lnTo>
                    <a:pt x="246303" y="2489"/>
                  </a:lnTo>
                  <a:lnTo>
                    <a:pt x="256851" y="4380"/>
                  </a:lnTo>
                  <a:lnTo>
                    <a:pt x="267133" y="6769"/>
                  </a:lnTo>
                  <a:lnTo>
                    <a:pt x="277282" y="9656"/>
                  </a:lnTo>
                  <a:lnTo>
                    <a:pt x="287165" y="12907"/>
                  </a:lnTo>
                  <a:lnTo>
                    <a:pt x="296950" y="16789"/>
                  </a:lnTo>
                  <a:lnTo>
                    <a:pt x="306370" y="21036"/>
                  </a:lnTo>
                  <a:lnTo>
                    <a:pt x="315624" y="25814"/>
                  </a:lnTo>
                  <a:lnTo>
                    <a:pt x="324545" y="30957"/>
                  </a:lnTo>
                  <a:lnTo>
                    <a:pt x="333302" y="36465"/>
                  </a:lnTo>
                  <a:lnTo>
                    <a:pt x="341594" y="42504"/>
                  </a:lnTo>
                  <a:lnTo>
                    <a:pt x="349720" y="48907"/>
                  </a:lnTo>
                  <a:lnTo>
                    <a:pt x="357515" y="55544"/>
                  </a:lnTo>
                  <a:lnTo>
                    <a:pt x="364911" y="62678"/>
                  </a:lnTo>
                  <a:lnTo>
                    <a:pt x="371909" y="70077"/>
                  </a:lnTo>
                  <a:lnTo>
                    <a:pt x="378675" y="77874"/>
                  </a:lnTo>
                  <a:lnTo>
                    <a:pt x="385077" y="85871"/>
                  </a:lnTo>
                  <a:lnTo>
                    <a:pt x="390981" y="94298"/>
                  </a:lnTo>
                  <a:lnTo>
                    <a:pt x="396487" y="102926"/>
                  </a:lnTo>
                  <a:lnTo>
                    <a:pt x="401627" y="111984"/>
                  </a:lnTo>
                  <a:lnTo>
                    <a:pt x="406404" y="121141"/>
                  </a:lnTo>
                  <a:lnTo>
                    <a:pt x="410649" y="130664"/>
                  </a:lnTo>
                  <a:lnTo>
                    <a:pt x="414531" y="140320"/>
                  </a:lnTo>
                  <a:lnTo>
                    <a:pt x="417913" y="150340"/>
                  </a:lnTo>
                  <a:lnTo>
                    <a:pt x="420798" y="160493"/>
                  </a:lnTo>
                  <a:lnTo>
                    <a:pt x="423187" y="170779"/>
                  </a:lnTo>
                  <a:lnTo>
                    <a:pt x="425077" y="181330"/>
                  </a:lnTo>
                  <a:lnTo>
                    <a:pt x="426337" y="192114"/>
                  </a:lnTo>
                  <a:lnTo>
                    <a:pt x="427200" y="202897"/>
                  </a:lnTo>
                  <a:lnTo>
                    <a:pt x="427465" y="213913"/>
                  </a:lnTo>
                  <a:lnTo>
                    <a:pt x="427200" y="224963"/>
                  </a:lnTo>
                  <a:lnTo>
                    <a:pt x="426337" y="235746"/>
                  </a:lnTo>
                  <a:lnTo>
                    <a:pt x="425077" y="246529"/>
                  </a:lnTo>
                  <a:lnTo>
                    <a:pt x="423187" y="257081"/>
                  </a:lnTo>
                  <a:lnTo>
                    <a:pt x="420798" y="267334"/>
                  </a:lnTo>
                  <a:lnTo>
                    <a:pt x="417913" y="277520"/>
                  </a:lnTo>
                  <a:lnTo>
                    <a:pt x="414531" y="287540"/>
                  </a:lnTo>
                  <a:lnTo>
                    <a:pt x="410649" y="297196"/>
                  </a:lnTo>
                  <a:lnTo>
                    <a:pt x="406404" y="306719"/>
                  </a:lnTo>
                  <a:lnTo>
                    <a:pt x="401627" y="315876"/>
                  </a:lnTo>
                  <a:lnTo>
                    <a:pt x="396487" y="324901"/>
                  </a:lnTo>
                  <a:lnTo>
                    <a:pt x="390981" y="333562"/>
                  </a:lnTo>
                  <a:lnTo>
                    <a:pt x="385077" y="341956"/>
                  </a:lnTo>
                  <a:lnTo>
                    <a:pt x="378675" y="349986"/>
                  </a:lnTo>
                  <a:lnTo>
                    <a:pt x="371909" y="357750"/>
                  </a:lnTo>
                  <a:lnTo>
                    <a:pt x="364911" y="365282"/>
                  </a:lnTo>
                  <a:lnTo>
                    <a:pt x="357515" y="372316"/>
                  </a:lnTo>
                  <a:lnTo>
                    <a:pt x="349720" y="379085"/>
                  </a:lnTo>
                  <a:lnTo>
                    <a:pt x="341594" y="385356"/>
                  </a:lnTo>
                  <a:lnTo>
                    <a:pt x="333302" y="391362"/>
                  </a:lnTo>
                  <a:lnTo>
                    <a:pt x="324545" y="396903"/>
                  </a:lnTo>
                  <a:lnTo>
                    <a:pt x="315624" y="402046"/>
                  </a:lnTo>
                  <a:lnTo>
                    <a:pt x="306370" y="406791"/>
                  </a:lnTo>
                  <a:lnTo>
                    <a:pt x="296950" y="411071"/>
                  </a:lnTo>
                  <a:lnTo>
                    <a:pt x="287165" y="414953"/>
                  </a:lnTo>
                  <a:lnTo>
                    <a:pt x="277282" y="418337"/>
                  </a:lnTo>
                  <a:lnTo>
                    <a:pt x="267133" y="421223"/>
                  </a:lnTo>
                  <a:lnTo>
                    <a:pt x="256851" y="423613"/>
                  </a:lnTo>
                  <a:lnTo>
                    <a:pt x="246303" y="425471"/>
                  </a:lnTo>
                  <a:lnTo>
                    <a:pt x="235524" y="426732"/>
                  </a:lnTo>
                  <a:lnTo>
                    <a:pt x="224744" y="427628"/>
                  </a:lnTo>
                  <a:lnTo>
                    <a:pt x="213732" y="427860"/>
                  </a:lnTo>
                  <a:lnTo>
                    <a:pt x="202688" y="427628"/>
                  </a:lnTo>
                  <a:lnTo>
                    <a:pt x="191908" y="426732"/>
                  </a:lnTo>
                  <a:lnTo>
                    <a:pt x="181128" y="425471"/>
                  </a:lnTo>
                  <a:lnTo>
                    <a:pt x="170581" y="423613"/>
                  </a:lnTo>
                  <a:lnTo>
                    <a:pt x="160333" y="421223"/>
                  </a:lnTo>
                  <a:lnTo>
                    <a:pt x="150150" y="418337"/>
                  </a:lnTo>
                  <a:lnTo>
                    <a:pt x="140267" y="414953"/>
                  </a:lnTo>
                  <a:lnTo>
                    <a:pt x="130482" y="411071"/>
                  </a:lnTo>
                  <a:lnTo>
                    <a:pt x="121095" y="406791"/>
                  </a:lnTo>
                  <a:lnTo>
                    <a:pt x="111808" y="402046"/>
                  </a:lnTo>
                  <a:lnTo>
                    <a:pt x="102886" y="396903"/>
                  </a:lnTo>
                  <a:lnTo>
                    <a:pt x="94262" y="391362"/>
                  </a:lnTo>
                  <a:lnTo>
                    <a:pt x="85838" y="385356"/>
                  </a:lnTo>
                  <a:lnTo>
                    <a:pt x="77712" y="379085"/>
                  </a:lnTo>
                  <a:lnTo>
                    <a:pt x="69917" y="372316"/>
                  </a:lnTo>
                  <a:lnTo>
                    <a:pt x="62521" y="365282"/>
                  </a:lnTo>
                  <a:lnTo>
                    <a:pt x="55523" y="357750"/>
                  </a:lnTo>
                  <a:lnTo>
                    <a:pt x="48756" y="349986"/>
                  </a:lnTo>
                  <a:lnTo>
                    <a:pt x="42488" y="341956"/>
                  </a:lnTo>
                  <a:lnTo>
                    <a:pt x="36451" y="333562"/>
                  </a:lnTo>
                  <a:lnTo>
                    <a:pt x="30946" y="324901"/>
                  </a:lnTo>
                  <a:lnTo>
                    <a:pt x="25805" y="315876"/>
                  </a:lnTo>
                  <a:lnTo>
                    <a:pt x="21028" y="306719"/>
                  </a:lnTo>
                  <a:lnTo>
                    <a:pt x="16783" y="297196"/>
                  </a:lnTo>
                  <a:lnTo>
                    <a:pt x="12902" y="287540"/>
                  </a:lnTo>
                  <a:lnTo>
                    <a:pt x="9519" y="277520"/>
                  </a:lnTo>
                  <a:lnTo>
                    <a:pt x="6634" y="267334"/>
                  </a:lnTo>
                  <a:lnTo>
                    <a:pt x="4245" y="257081"/>
                  </a:lnTo>
                  <a:lnTo>
                    <a:pt x="2355" y="246529"/>
                  </a:lnTo>
                  <a:lnTo>
                    <a:pt x="1127" y="235746"/>
                  </a:lnTo>
                  <a:lnTo>
                    <a:pt x="232" y="224963"/>
                  </a:lnTo>
                  <a:lnTo>
                    <a:pt x="0" y="213913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Free-form: Shape 19">
              <a:extLst>
                <a:ext uri="{FF2B5EF4-FFF2-40B4-BE49-F238E27FC236}">
                  <a16:creationId xmlns:a16="http://schemas.microsoft.com/office/drawing/2014/main" id="{82B9B1A8-F9FF-4058-9EC6-BE565D0C6256}"/>
                </a:ext>
              </a:extLst>
            </p:cNvPr>
            <p:cNvSpPr/>
            <p:nvPr/>
          </p:nvSpPr>
          <p:spPr>
            <a:xfrm>
              <a:off x="6273800" y="1816100"/>
              <a:ext cx="427532" cy="428027"/>
            </a:xfrm>
            <a:custGeom>
              <a:avLst/>
              <a:gdLst/>
              <a:ahLst/>
              <a:cxnLst/>
              <a:rect l="0" t="0" r="0" b="0"/>
              <a:pathLst>
                <a:path w="427532" h="428027">
                  <a:moveTo>
                    <a:pt x="0" y="214013"/>
                  </a:moveTo>
                  <a:lnTo>
                    <a:pt x="332" y="224962"/>
                  </a:lnTo>
                  <a:lnTo>
                    <a:pt x="995" y="235580"/>
                  </a:lnTo>
                  <a:lnTo>
                    <a:pt x="2322" y="246530"/>
                  </a:lnTo>
                  <a:lnTo>
                    <a:pt x="4312" y="257147"/>
                  </a:lnTo>
                  <a:lnTo>
                    <a:pt x="6633" y="267433"/>
                  </a:lnTo>
                  <a:lnTo>
                    <a:pt x="9618" y="277387"/>
                  </a:lnTo>
                  <a:lnTo>
                    <a:pt x="12935" y="287673"/>
                  </a:lnTo>
                  <a:lnTo>
                    <a:pt x="16916" y="297296"/>
                  </a:lnTo>
                  <a:lnTo>
                    <a:pt x="20896" y="306586"/>
                  </a:lnTo>
                  <a:lnTo>
                    <a:pt x="25871" y="315877"/>
                  </a:lnTo>
                  <a:lnTo>
                    <a:pt x="30846" y="324835"/>
                  </a:lnTo>
                  <a:lnTo>
                    <a:pt x="36485" y="333462"/>
                  </a:lnTo>
                  <a:lnTo>
                    <a:pt x="42455" y="342089"/>
                  </a:lnTo>
                  <a:lnTo>
                    <a:pt x="48756" y="350052"/>
                  </a:lnTo>
                  <a:lnTo>
                    <a:pt x="55390" y="357684"/>
                  </a:lnTo>
                  <a:lnTo>
                    <a:pt x="62687" y="365315"/>
                  </a:lnTo>
                  <a:lnTo>
                    <a:pt x="69984" y="372283"/>
                  </a:lnTo>
                  <a:lnTo>
                    <a:pt x="77612" y="379251"/>
                  </a:lnTo>
                  <a:lnTo>
                    <a:pt x="85904" y="385223"/>
                  </a:lnTo>
                  <a:lnTo>
                    <a:pt x="94196" y="391196"/>
                  </a:lnTo>
                  <a:lnTo>
                    <a:pt x="102820" y="396836"/>
                  </a:lnTo>
                  <a:lnTo>
                    <a:pt x="111775" y="402145"/>
                  </a:lnTo>
                  <a:lnTo>
                    <a:pt x="121062" y="406791"/>
                  </a:lnTo>
                  <a:lnTo>
                    <a:pt x="130349" y="411104"/>
                  </a:lnTo>
                  <a:lnTo>
                    <a:pt x="140299" y="415086"/>
                  </a:lnTo>
                  <a:lnTo>
                    <a:pt x="150250" y="418404"/>
                  </a:lnTo>
                  <a:lnTo>
                    <a:pt x="160200" y="421390"/>
                  </a:lnTo>
                  <a:lnTo>
                    <a:pt x="170482" y="423713"/>
                  </a:lnTo>
                  <a:lnTo>
                    <a:pt x="181096" y="425372"/>
                  </a:lnTo>
                  <a:lnTo>
                    <a:pt x="192041" y="426699"/>
                  </a:lnTo>
                  <a:lnTo>
                    <a:pt x="202654" y="427694"/>
                  </a:lnTo>
                  <a:lnTo>
                    <a:pt x="213600" y="428026"/>
                  </a:lnTo>
                  <a:lnTo>
                    <a:pt x="224877" y="427694"/>
                  </a:lnTo>
                  <a:lnTo>
                    <a:pt x="235490" y="426699"/>
                  </a:lnTo>
                  <a:lnTo>
                    <a:pt x="246436" y="425372"/>
                  </a:lnTo>
                  <a:lnTo>
                    <a:pt x="256718" y="423713"/>
                  </a:lnTo>
                  <a:lnTo>
                    <a:pt x="267000" y="421390"/>
                  </a:lnTo>
                  <a:lnTo>
                    <a:pt x="277282" y="418404"/>
                  </a:lnTo>
                  <a:lnTo>
                    <a:pt x="287232" y="415086"/>
                  </a:lnTo>
                  <a:lnTo>
                    <a:pt x="296851" y="411104"/>
                  </a:lnTo>
                  <a:lnTo>
                    <a:pt x="306469" y="406791"/>
                  </a:lnTo>
                  <a:lnTo>
                    <a:pt x="315756" y="402145"/>
                  </a:lnTo>
                  <a:lnTo>
                    <a:pt x="324380" y="396836"/>
                  </a:lnTo>
                  <a:lnTo>
                    <a:pt x="333335" y="391196"/>
                  </a:lnTo>
                  <a:lnTo>
                    <a:pt x="341627" y="385223"/>
                  </a:lnTo>
                  <a:lnTo>
                    <a:pt x="349587" y="379251"/>
                  </a:lnTo>
                  <a:lnTo>
                    <a:pt x="357547" y="372283"/>
                  </a:lnTo>
                  <a:lnTo>
                    <a:pt x="364844" y="365315"/>
                  </a:lnTo>
                  <a:lnTo>
                    <a:pt x="371810" y="357684"/>
                  </a:lnTo>
                  <a:lnTo>
                    <a:pt x="378775" y="350052"/>
                  </a:lnTo>
                  <a:lnTo>
                    <a:pt x="385076" y="342089"/>
                  </a:lnTo>
                  <a:lnTo>
                    <a:pt x="391047" y="333462"/>
                  </a:lnTo>
                  <a:lnTo>
                    <a:pt x="396353" y="324835"/>
                  </a:lnTo>
                  <a:lnTo>
                    <a:pt x="401661" y="315877"/>
                  </a:lnTo>
                  <a:lnTo>
                    <a:pt x="406304" y="306586"/>
                  </a:lnTo>
                  <a:lnTo>
                    <a:pt x="410616" y="297296"/>
                  </a:lnTo>
                  <a:lnTo>
                    <a:pt x="414596" y="287673"/>
                  </a:lnTo>
                  <a:lnTo>
                    <a:pt x="417912" y="277387"/>
                  </a:lnTo>
                  <a:lnTo>
                    <a:pt x="420898" y="267433"/>
                  </a:lnTo>
                  <a:lnTo>
                    <a:pt x="423219" y="257147"/>
                  </a:lnTo>
                  <a:lnTo>
                    <a:pt x="425210" y="246530"/>
                  </a:lnTo>
                  <a:lnTo>
                    <a:pt x="426205" y="235580"/>
                  </a:lnTo>
                  <a:lnTo>
                    <a:pt x="427200" y="224962"/>
                  </a:lnTo>
                  <a:lnTo>
                    <a:pt x="427531" y="214013"/>
                  </a:lnTo>
                  <a:lnTo>
                    <a:pt x="427200" y="203064"/>
                  </a:lnTo>
                  <a:lnTo>
                    <a:pt x="426205" y="192114"/>
                  </a:lnTo>
                  <a:lnTo>
                    <a:pt x="425210" y="181496"/>
                  </a:lnTo>
                  <a:lnTo>
                    <a:pt x="423219" y="170879"/>
                  </a:lnTo>
                  <a:lnTo>
                    <a:pt x="420898" y="160593"/>
                  </a:lnTo>
                  <a:lnTo>
                    <a:pt x="417912" y="150307"/>
                  </a:lnTo>
                  <a:lnTo>
                    <a:pt x="414596" y="140353"/>
                  </a:lnTo>
                  <a:lnTo>
                    <a:pt x="410616" y="130730"/>
                  </a:lnTo>
                  <a:lnTo>
                    <a:pt x="406304" y="121108"/>
                  </a:lnTo>
                  <a:lnTo>
                    <a:pt x="401661" y="112149"/>
                  </a:lnTo>
                  <a:lnTo>
                    <a:pt x="396353" y="102859"/>
                  </a:lnTo>
                  <a:lnTo>
                    <a:pt x="391047" y="94232"/>
                  </a:lnTo>
                  <a:lnTo>
                    <a:pt x="385076" y="85937"/>
                  </a:lnTo>
                  <a:lnTo>
                    <a:pt x="378775" y="77974"/>
                  </a:lnTo>
                  <a:lnTo>
                    <a:pt x="371810" y="70010"/>
                  </a:lnTo>
                  <a:lnTo>
                    <a:pt x="364844" y="62711"/>
                  </a:lnTo>
                  <a:lnTo>
                    <a:pt x="357547" y="55411"/>
                  </a:lnTo>
                  <a:lnTo>
                    <a:pt x="349587" y="48775"/>
                  </a:lnTo>
                  <a:lnTo>
                    <a:pt x="341627" y="42471"/>
                  </a:lnTo>
                  <a:lnTo>
                    <a:pt x="333335" y="36498"/>
                  </a:lnTo>
                  <a:lnTo>
                    <a:pt x="324380" y="30858"/>
                  </a:lnTo>
                  <a:lnTo>
                    <a:pt x="315756" y="25881"/>
                  </a:lnTo>
                  <a:lnTo>
                    <a:pt x="306469" y="20904"/>
                  </a:lnTo>
                  <a:lnTo>
                    <a:pt x="296851" y="16922"/>
                  </a:lnTo>
                  <a:lnTo>
                    <a:pt x="287232" y="12940"/>
                  </a:lnTo>
                  <a:lnTo>
                    <a:pt x="277282" y="9622"/>
                  </a:lnTo>
                  <a:lnTo>
                    <a:pt x="267000" y="6636"/>
                  </a:lnTo>
                  <a:lnTo>
                    <a:pt x="256718" y="4313"/>
                  </a:lnTo>
                  <a:lnTo>
                    <a:pt x="246436" y="2654"/>
                  </a:lnTo>
                  <a:lnTo>
                    <a:pt x="235490" y="995"/>
                  </a:lnTo>
                  <a:lnTo>
                    <a:pt x="224877" y="332"/>
                  </a:lnTo>
                  <a:lnTo>
                    <a:pt x="213600" y="0"/>
                  </a:lnTo>
                  <a:lnTo>
                    <a:pt x="202654" y="332"/>
                  </a:lnTo>
                  <a:lnTo>
                    <a:pt x="192041" y="995"/>
                  </a:lnTo>
                  <a:lnTo>
                    <a:pt x="181096" y="2654"/>
                  </a:lnTo>
                  <a:lnTo>
                    <a:pt x="170482" y="4313"/>
                  </a:lnTo>
                  <a:lnTo>
                    <a:pt x="160200" y="6636"/>
                  </a:lnTo>
                  <a:lnTo>
                    <a:pt x="150250" y="9622"/>
                  </a:lnTo>
                  <a:lnTo>
                    <a:pt x="140299" y="12940"/>
                  </a:lnTo>
                  <a:lnTo>
                    <a:pt x="130349" y="16922"/>
                  </a:lnTo>
                  <a:lnTo>
                    <a:pt x="121062" y="20904"/>
                  </a:lnTo>
                  <a:lnTo>
                    <a:pt x="111775" y="25881"/>
                  </a:lnTo>
                  <a:lnTo>
                    <a:pt x="102820" y="30858"/>
                  </a:lnTo>
                  <a:lnTo>
                    <a:pt x="94196" y="36498"/>
                  </a:lnTo>
                  <a:lnTo>
                    <a:pt x="85904" y="42471"/>
                  </a:lnTo>
                  <a:lnTo>
                    <a:pt x="77612" y="48775"/>
                  </a:lnTo>
                  <a:lnTo>
                    <a:pt x="69984" y="55411"/>
                  </a:lnTo>
                  <a:lnTo>
                    <a:pt x="62687" y="62711"/>
                  </a:lnTo>
                  <a:lnTo>
                    <a:pt x="55390" y="70010"/>
                  </a:lnTo>
                  <a:lnTo>
                    <a:pt x="48756" y="77974"/>
                  </a:lnTo>
                  <a:lnTo>
                    <a:pt x="42455" y="85937"/>
                  </a:lnTo>
                  <a:lnTo>
                    <a:pt x="36485" y="94232"/>
                  </a:lnTo>
                  <a:lnTo>
                    <a:pt x="30846" y="102859"/>
                  </a:lnTo>
                  <a:lnTo>
                    <a:pt x="25871" y="112149"/>
                  </a:lnTo>
                  <a:lnTo>
                    <a:pt x="20896" y="121108"/>
                  </a:lnTo>
                  <a:lnTo>
                    <a:pt x="16916" y="130730"/>
                  </a:lnTo>
                  <a:lnTo>
                    <a:pt x="12935" y="140353"/>
                  </a:lnTo>
                  <a:lnTo>
                    <a:pt x="9618" y="150307"/>
                  </a:lnTo>
                  <a:lnTo>
                    <a:pt x="6633" y="160593"/>
                  </a:lnTo>
                  <a:lnTo>
                    <a:pt x="4312" y="170879"/>
                  </a:lnTo>
                  <a:lnTo>
                    <a:pt x="2322" y="181496"/>
                  </a:lnTo>
                  <a:lnTo>
                    <a:pt x="995" y="192114"/>
                  </a:lnTo>
                  <a:lnTo>
                    <a:pt x="332" y="20306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93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1" name="Free-form: Shape 20">
              <a:extLst>
                <a:ext uri="{FF2B5EF4-FFF2-40B4-BE49-F238E27FC236}">
                  <a16:creationId xmlns:a16="http://schemas.microsoft.com/office/drawing/2014/main" id="{40A33AF6-60E7-47C7-AE2B-B568F6CB6CF0}"/>
                </a:ext>
              </a:extLst>
            </p:cNvPr>
            <p:cNvSpPr/>
            <p:nvPr/>
          </p:nvSpPr>
          <p:spPr>
            <a:xfrm>
              <a:off x="6353071" y="2103110"/>
              <a:ext cx="263351" cy="57071"/>
            </a:xfrm>
            <a:custGeom>
              <a:avLst/>
              <a:gdLst/>
              <a:ahLst/>
              <a:cxnLst/>
              <a:rect l="0" t="0" r="0" b="0"/>
              <a:pathLst>
                <a:path w="263351" h="57071">
                  <a:moveTo>
                    <a:pt x="263350" y="16590"/>
                  </a:moveTo>
                  <a:lnTo>
                    <a:pt x="259370" y="11945"/>
                  </a:lnTo>
                  <a:lnTo>
                    <a:pt x="255721" y="7299"/>
                  </a:lnTo>
                  <a:lnTo>
                    <a:pt x="253731" y="4977"/>
                  </a:lnTo>
                  <a:lnTo>
                    <a:pt x="251741" y="2986"/>
                  </a:lnTo>
                  <a:lnTo>
                    <a:pt x="249420" y="1327"/>
                  </a:lnTo>
                  <a:lnTo>
                    <a:pt x="246766" y="0"/>
                  </a:lnTo>
                  <a:lnTo>
                    <a:pt x="243450" y="4645"/>
                  </a:lnTo>
                  <a:lnTo>
                    <a:pt x="239469" y="9290"/>
                  </a:lnTo>
                  <a:lnTo>
                    <a:pt x="235158" y="13604"/>
                  </a:lnTo>
                  <a:lnTo>
                    <a:pt x="230182" y="18249"/>
                  </a:lnTo>
                  <a:lnTo>
                    <a:pt x="224876" y="22562"/>
                  </a:lnTo>
                  <a:lnTo>
                    <a:pt x="218905" y="26876"/>
                  </a:lnTo>
                  <a:lnTo>
                    <a:pt x="212935" y="30857"/>
                  </a:lnTo>
                  <a:lnTo>
                    <a:pt x="206301" y="34839"/>
                  </a:lnTo>
                  <a:lnTo>
                    <a:pt x="199337" y="38489"/>
                  </a:lnTo>
                  <a:lnTo>
                    <a:pt x="192040" y="41807"/>
                  </a:lnTo>
                  <a:lnTo>
                    <a:pt x="184743" y="44793"/>
                  </a:lnTo>
                  <a:lnTo>
                    <a:pt x="176782" y="47779"/>
                  </a:lnTo>
                  <a:lnTo>
                    <a:pt x="168822" y="50102"/>
                  </a:lnTo>
                  <a:lnTo>
                    <a:pt x="160862" y="52425"/>
                  </a:lnTo>
                  <a:lnTo>
                    <a:pt x="152239" y="54083"/>
                  </a:lnTo>
                  <a:lnTo>
                    <a:pt x="143947" y="55742"/>
                  </a:lnTo>
                  <a:lnTo>
                    <a:pt x="135323" y="56406"/>
                  </a:lnTo>
                  <a:lnTo>
                    <a:pt x="126700" y="57070"/>
                  </a:lnTo>
                  <a:lnTo>
                    <a:pt x="118408" y="57070"/>
                  </a:lnTo>
                  <a:lnTo>
                    <a:pt x="109784" y="56406"/>
                  </a:lnTo>
                  <a:lnTo>
                    <a:pt x="100829" y="55411"/>
                  </a:lnTo>
                  <a:lnTo>
                    <a:pt x="92537" y="53752"/>
                  </a:lnTo>
                  <a:lnTo>
                    <a:pt x="83914" y="51429"/>
                  </a:lnTo>
                  <a:lnTo>
                    <a:pt x="75622" y="48443"/>
                  </a:lnTo>
                  <a:lnTo>
                    <a:pt x="67330" y="45125"/>
                  </a:lnTo>
                  <a:lnTo>
                    <a:pt x="59370" y="40811"/>
                  </a:lnTo>
                  <a:lnTo>
                    <a:pt x="51409" y="36166"/>
                  </a:lnTo>
                  <a:lnTo>
                    <a:pt x="44113" y="30525"/>
                  </a:lnTo>
                  <a:lnTo>
                    <a:pt x="36484" y="23889"/>
                  </a:lnTo>
                  <a:lnTo>
                    <a:pt x="29519" y="16922"/>
                  </a:lnTo>
                  <a:lnTo>
                    <a:pt x="22885" y="8958"/>
                  </a:lnTo>
                  <a:lnTo>
                    <a:pt x="16584" y="0"/>
                  </a:lnTo>
                  <a:lnTo>
                    <a:pt x="13930" y="1327"/>
                  </a:lnTo>
                  <a:lnTo>
                    <a:pt x="11608" y="2986"/>
                  </a:lnTo>
                  <a:lnTo>
                    <a:pt x="9618" y="4977"/>
                  </a:lnTo>
                  <a:lnTo>
                    <a:pt x="7628" y="7299"/>
                  </a:lnTo>
                  <a:lnTo>
                    <a:pt x="3980" y="11945"/>
                  </a:lnTo>
                  <a:lnTo>
                    <a:pt x="0" y="16590"/>
                  </a:lnTo>
                </a:path>
              </a:pathLst>
            </a:custGeom>
            <a:ln w="993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2" name="Free-form: Shape 21">
              <a:extLst>
                <a:ext uri="{FF2B5EF4-FFF2-40B4-BE49-F238E27FC236}">
                  <a16:creationId xmlns:a16="http://schemas.microsoft.com/office/drawing/2014/main" id="{7BBF4C23-3667-4C3A-8468-961D1D11E0A2}"/>
                </a:ext>
              </a:extLst>
            </p:cNvPr>
            <p:cNvSpPr/>
            <p:nvPr/>
          </p:nvSpPr>
          <p:spPr>
            <a:xfrm>
              <a:off x="6401031" y="1956022"/>
              <a:ext cx="16419" cy="32882"/>
            </a:xfrm>
            <a:custGeom>
              <a:avLst/>
              <a:gdLst/>
              <a:ahLst/>
              <a:cxnLst/>
              <a:rect l="0" t="0" r="0" b="0"/>
              <a:pathLst>
                <a:path w="16419" h="32882">
                  <a:moveTo>
                    <a:pt x="132" y="13172"/>
                  </a:moveTo>
                  <a:lnTo>
                    <a:pt x="629" y="10053"/>
                  </a:lnTo>
                  <a:lnTo>
                    <a:pt x="1360" y="7299"/>
                  </a:lnTo>
                  <a:lnTo>
                    <a:pt x="2388" y="4778"/>
                  </a:lnTo>
                  <a:lnTo>
                    <a:pt x="3615" y="2787"/>
                  </a:lnTo>
                  <a:lnTo>
                    <a:pt x="5008" y="1261"/>
                  </a:lnTo>
                  <a:lnTo>
                    <a:pt x="6501" y="398"/>
                  </a:lnTo>
                  <a:lnTo>
                    <a:pt x="8258" y="0"/>
                  </a:lnTo>
                  <a:lnTo>
                    <a:pt x="9884" y="398"/>
                  </a:lnTo>
                  <a:lnTo>
                    <a:pt x="11409" y="1261"/>
                  </a:lnTo>
                  <a:lnTo>
                    <a:pt x="12769" y="2787"/>
                  </a:lnTo>
                  <a:lnTo>
                    <a:pt x="14030" y="4778"/>
                  </a:lnTo>
                  <a:lnTo>
                    <a:pt x="15025" y="7299"/>
                  </a:lnTo>
                  <a:lnTo>
                    <a:pt x="15787" y="10053"/>
                  </a:lnTo>
                  <a:lnTo>
                    <a:pt x="16285" y="13172"/>
                  </a:lnTo>
                  <a:lnTo>
                    <a:pt x="16418" y="16457"/>
                  </a:lnTo>
                  <a:lnTo>
                    <a:pt x="16285" y="19841"/>
                  </a:lnTo>
                  <a:lnTo>
                    <a:pt x="15787" y="22827"/>
                  </a:lnTo>
                  <a:lnTo>
                    <a:pt x="15025" y="25714"/>
                  </a:lnTo>
                  <a:lnTo>
                    <a:pt x="14030" y="28103"/>
                  </a:lnTo>
                  <a:lnTo>
                    <a:pt x="12769" y="30127"/>
                  </a:lnTo>
                  <a:lnTo>
                    <a:pt x="11409" y="31620"/>
                  </a:lnTo>
                  <a:lnTo>
                    <a:pt x="9884" y="32616"/>
                  </a:lnTo>
                  <a:lnTo>
                    <a:pt x="8258" y="32881"/>
                  </a:lnTo>
                  <a:lnTo>
                    <a:pt x="6501" y="32616"/>
                  </a:lnTo>
                  <a:lnTo>
                    <a:pt x="5008" y="31620"/>
                  </a:lnTo>
                  <a:lnTo>
                    <a:pt x="3615" y="30127"/>
                  </a:lnTo>
                  <a:lnTo>
                    <a:pt x="2388" y="28103"/>
                  </a:lnTo>
                  <a:lnTo>
                    <a:pt x="1360" y="25714"/>
                  </a:lnTo>
                  <a:lnTo>
                    <a:pt x="629" y="22827"/>
                  </a:lnTo>
                  <a:lnTo>
                    <a:pt x="132" y="19841"/>
                  </a:lnTo>
                  <a:lnTo>
                    <a:pt x="0" y="1645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3" name="Free-form: Shape 22">
              <a:extLst>
                <a:ext uri="{FF2B5EF4-FFF2-40B4-BE49-F238E27FC236}">
                  <a16:creationId xmlns:a16="http://schemas.microsoft.com/office/drawing/2014/main" id="{BCDB28F1-0DE1-4A87-95DE-56217D7704E1}"/>
                </a:ext>
              </a:extLst>
            </p:cNvPr>
            <p:cNvSpPr/>
            <p:nvPr/>
          </p:nvSpPr>
          <p:spPr>
            <a:xfrm>
              <a:off x="6401164" y="1956121"/>
              <a:ext cx="16253" cy="32850"/>
            </a:xfrm>
            <a:custGeom>
              <a:avLst/>
              <a:gdLst/>
              <a:ahLst/>
              <a:cxnLst/>
              <a:rect l="0" t="0" r="0" b="0"/>
              <a:pathLst>
                <a:path w="16253" h="32850">
                  <a:moveTo>
                    <a:pt x="0" y="16259"/>
                  </a:moveTo>
                  <a:lnTo>
                    <a:pt x="0" y="19909"/>
                  </a:lnTo>
                  <a:lnTo>
                    <a:pt x="664" y="22895"/>
                  </a:lnTo>
                  <a:lnTo>
                    <a:pt x="1327" y="25549"/>
                  </a:lnTo>
                  <a:lnTo>
                    <a:pt x="2322" y="27872"/>
                  </a:lnTo>
                  <a:lnTo>
                    <a:pt x="3649" y="30195"/>
                  </a:lnTo>
                  <a:lnTo>
                    <a:pt x="4976" y="31522"/>
                  </a:lnTo>
                  <a:lnTo>
                    <a:pt x="6302" y="32517"/>
                  </a:lnTo>
                  <a:lnTo>
                    <a:pt x="8292" y="32849"/>
                  </a:lnTo>
                  <a:lnTo>
                    <a:pt x="9619" y="32517"/>
                  </a:lnTo>
                  <a:lnTo>
                    <a:pt x="11277" y="31522"/>
                  </a:lnTo>
                  <a:lnTo>
                    <a:pt x="12604" y="30195"/>
                  </a:lnTo>
                  <a:lnTo>
                    <a:pt x="13930" y="27872"/>
                  </a:lnTo>
                  <a:lnTo>
                    <a:pt x="14926" y="25549"/>
                  </a:lnTo>
                  <a:lnTo>
                    <a:pt x="15589" y="22895"/>
                  </a:lnTo>
                  <a:lnTo>
                    <a:pt x="16252" y="19909"/>
                  </a:lnTo>
                  <a:lnTo>
                    <a:pt x="16252" y="16259"/>
                  </a:lnTo>
                  <a:lnTo>
                    <a:pt x="16252" y="12941"/>
                  </a:lnTo>
                  <a:lnTo>
                    <a:pt x="15589" y="9954"/>
                  </a:lnTo>
                  <a:lnTo>
                    <a:pt x="14926" y="7300"/>
                  </a:lnTo>
                  <a:lnTo>
                    <a:pt x="13930" y="4645"/>
                  </a:lnTo>
                  <a:lnTo>
                    <a:pt x="12604" y="2655"/>
                  </a:lnTo>
                  <a:lnTo>
                    <a:pt x="11277" y="1327"/>
                  </a:lnTo>
                  <a:lnTo>
                    <a:pt x="9619" y="332"/>
                  </a:lnTo>
                  <a:lnTo>
                    <a:pt x="8292" y="0"/>
                  </a:lnTo>
                  <a:lnTo>
                    <a:pt x="6302" y="332"/>
                  </a:lnTo>
                  <a:lnTo>
                    <a:pt x="4976" y="1327"/>
                  </a:lnTo>
                  <a:lnTo>
                    <a:pt x="3649" y="2655"/>
                  </a:lnTo>
                  <a:lnTo>
                    <a:pt x="2322" y="4645"/>
                  </a:lnTo>
                  <a:lnTo>
                    <a:pt x="1327" y="7300"/>
                  </a:lnTo>
                  <a:lnTo>
                    <a:pt x="664" y="9954"/>
                  </a:lnTo>
                  <a:lnTo>
                    <a:pt x="0" y="1294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1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4" name="Free-form: Shape 23">
              <a:extLst>
                <a:ext uri="{FF2B5EF4-FFF2-40B4-BE49-F238E27FC236}">
                  <a16:creationId xmlns:a16="http://schemas.microsoft.com/office/drawing/2014/main" id="{F95975A0-FB1B-4D3A-8A06-DA9F150057CE}"/>
                </a:ext>
              </a:extLst>
            </p:cNvPr>
            <p:cNvSpPr/>
            <p:nvPr/>
          </p:nvSpPr>
          <p:spPr>
            <a:xfrm>
              <a:off x="6557583" y="1956022"/>
              <a:ext cx="16418" cy="32882"/>
            </a:xfrm>
            <a:custGeom>
              <a:avLst/>
              <a:gdLst/>
              <a:ahLst/>
              <a:cxnLst/>
              <a:rect l="0" t="0" r="0" b="0"/>
              <a:pathLst>
                <a:path w="16418" h="32882">
                  <a:moveTo>
                    <a:pt x="132" y="13172"/>
                  </a:moveTo>
                  <a:lnTo>
                    <a:pt x="630" y="10053"/>
                  </a:lnTo>
                  <a:lnTo>
                    <a:pt x="1393" y="7299"/>
                  </a:lnTo>
                  <a:lnTo>
                    <a:pt x="2388" y="4778"/>
                  </a:lnTo>
                  <a:lnTo>
                    <a:pt x="3648" y="2787"/>
                  </a:lnTo>
                  <a:lnTo>
                    <a:pt x="5040" y="1261"/>
                  </a:lnTo>
                  <a:lnTo>
                    <a:pt x="6533" y="398"/>
                  </a:lnTo>
                  <a:lnTo>
                    <a:pt x="8291" y="0"/>
                  </a:lnTo>
                  <a:lnTo>
                    <a:pt x="9916" y="398"/>
                  </a:lnTo>
                  <a:lnTo>
                    <a:pt x="11409" y="1261"/>
                  </a:lnTo>
                  <a:lnTo>
                    <a:pt x="12801" y="2787"/>
                  </a:lnTo>
                  <a:lnTo>
                    <a:pt x="14062" y="4778"/>
                  </a:lnTo>
                  <a:lnTo>
                    <a:pt x="15057" y="7299"/>
                  </a:lnTo>
                  <a:lnTo>
                    <a:pt x="15820" y="10053"/>
                  </a:lnTo>
                  <a:lnTo>
                    <a:pt x="16317" y="13172"/>
                  </a:lnTo>
                  <a:lnTo>
                    <a:pt x="16417" y="16457"/>
                  </a:lnTo>
                  <a:lnTo>
                    <a:pt x="16317" y="19841"/>
                  </a:lnTo>
                  <a:lnTo>
                    <a:pt x="15820" y="22827"/>
                  </a:lnTo>
                  <a:lnTo>
                    <a:pt x="15057" y="25714"/>
                  </a:lnTo>
                  <a:lnTo>
                    <a:pt x="14062" y="28103"/>
                  </a:lnTo>
                  <a:lnTo>
                    <a:pt x="12801" y="30127"/>
                  </a:lnTo>
                  <a:lnTo>
                    <a:pt x="11409" y="31620"/>
                  </a:lnTo>
                  <a:lnTo>
                    <a:pt x="9916" y="32616"/>
                  </a:lnTo>
                  <a:lnTo>
                    <a:pt x="8291" y="32881"/>
                  </a:lnTo>
                  <a:lnTo>
                    <a:pt x="6666" y="32616"/>
                  </a:lnTo>
                  <a:lnTo>
                    <a:pt x="5040" y="31620"/>
                  </a:lnTo>
                  <a:lnTo>
                    <a:pt x="3648" y="30127"/>
                  </a:lnTo>
                  <a:lnTo>
                    <a:pt x="2388" y="28103"/>
                  </a:lnTo>
                  <a:lnTo>
                    <a:pt x="1393" y="25714"/>
                  </a:lnTo>
                  <a:lnTo>
                    <a:pt x="630" y="22827"/>
                  </a:lnTo>
                  <a:lnTo>
                    <a:pt x="132" y="19841"/>
                  </a:lnTo>
                  <a:lnTo>
                    <a:pt x="0" y="16457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5" name="Free-form: Shape 24">
              <a:extLst>
                <a:ext uri="{FF2B5EF4-FFF2-40B4-BE49-F238E27FC236}">
                  <a16:creationId xmlns:a16="http://schemas.microsoft.com/office/drawing/2014/main" id="{2249A7F5-FDA0-4997-A147-B84CB4CE8BA2}"/>
                </a:ext>
              </a:extLst>
            </p:cNvPr>
            <p:cNvSpPr/>
            <p:nvPr/>
          </p:nvSpPr>
          <p:spPr>
            <a:xfrm>
              <a:off x="6557715" y="1956121"/>
              <a:ext cx="16254" cy="32850"/>
            </a:xfrm>
            <a:custGeom>
              <a:avLst/>
              <a:gdLst/>
              <a:ahLst/>
              <a:cxnLst/>
              <a:rect l="0" t="0" r="0" b="0"/>
              <a:pathLst>
                <a:path w="16254" h="32850">
                  <a:moveTo>
                    <a:pt x="0" y="16259"/>
                  </a:moveTo>
                  <a:lnTo>
                    <a:pt x="0" y="19909"/>
                  </a:lnTo>
                  <a:lnTo>
                    <a:pt x="664" y="22895"/>
                  </a:lnTo>
                  <a:lnTo>
                    <a:pt x="1327" y="25549"/>
                  </a:lnTo>
                  <a:lnTo>
                    <a:pt x="2322" y="27872"/>
                  </a:lnTo>
                  <a:lnTo>
                    <a:pt x="3649" y="30195"/>
                  </a:lnTo>
                  <a:lnTo>
                    <a:pt x="4975" y="31522"/>
                  </a:lnTo>
                  <a:lnTo>
                    <a:pt x="6634" y="32517"/>
                  </a:lnTo>
                  <a:lnTo>
                    <a:pt x="8292" y="32849"/>
                  </a:lnTo>
                  <a:lnTo>
                    <a:pt x="9619" y="32517"/>
                  </a:lnTo>
                  <a:lnTo>
                    <a:pt x="11278" y="31522"/>
                  </a:lnTo>
                  <a:lnTo>
                    <a:pt x="12604" y="30195"/>
                  </a:lnTo>
                  <a:lnTo>
                    <a:pt x="13931" y="27872"/>
                  </a:lnTo>
                  <a:lnTo>
                    <a:pt x="14926" y="25549"/>
                  </a:lnTo>
                  <a:lnTo>
                    <a:pt x="15589" y="22895"/>
                  </a:lnTo>
                  <a:lnTo>
                    <a:pt x="16253" y="19909"/>
                  </a:lnTo>
                  <a:lnTo>
                    <a:pt x="16253" y="16259"/>
                  </a:lnTo>
                  <a:lnTo>
                    <a:pt x="16253" y="12941"/>
                  </a:lnTo>
                  <a:lnTo>
                    <a:pt x="15589" y="9954"/>
                  </a:lnTo>
                  <a:lnTo>
                    <a:pt x="14926" y="7300"/>
                  </a:lnTo>
                  <a:lnTo>
                    <a:pt x="13931" y="4645"/>
                  </a:lnTo>
                  <a:lnTo>
                    <a:pt x="12604" y="2655"/>
                  </a:lnTo>
                  <a:lnTo>
                    <a:pt x="11278" y="1327"/>
                  </a:lnTo>
                  <a:lnTo>
                    <a:pt x="9619" y="332"/>
                  </a:lnTo>
                  <a:lnTo>
                    <a:pt x="8292" y="0"/>
                  </a:lnTo>
                  <a:lnTo>
                    <a:pt x="6302" y="332"/>
                  </a:lnTo>
                  <a:lnTo>
                    <a:pt x="4975" y="1327"/>
                  </a:lnTo>
                  <a:lnTo>
                    <a:pt x="3649" y="2655"/>
                  </a:lnTo>
                  <a:lnTo>
                    <a:pt x="2322" y="4645"/>
                  </a:lnTo>
                  <a:lnTo>
                    <a:pt x="1327" y="7300"/>
                  </a:lnTo>
                  <a:lnTo>
                    <a:pt x="664" y="9954"/>
                  </a:lnTo>
                  <a:lnTo>
                    <a:pt x="0" y="1294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1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6" name="Free-form: Shape 25">
              <a:extLst>
                <a:ext uri="{FF2B5EF4-FFF2-40B4-BE49-F238E27FC236}">
                  <a16:creationId xmlns:a16="http://schemas.microsoft.com/office/drawing/2014/main" id="{5A39BFF4-CB75-411B-B8BE-1DE86EBAA090}"/>
                </a:ext>
              </a:extLst>
            </p:cNvPr>
            <p:cNvSpPr/>
            <p:nvPr/>
          </p:nvSpPr>
          <p:spPr>
            <a:xfrm>
              <a:off x="6450583" y="2046371"/>
              <a:ext cx="65673" cy="24886"/>
            </a:xfrm>
            <a:custGeom>
              <a:avLst/>
              <a:gdLst/>
              <a:ahLst/>
              <a:cxnLst/>
              <a:rect l="0" t="0" r="0" b="0"/>
              <a:pathLst>
                <a:path w="65673" h="24886">
                  <a:moveTo>
                    <a:pt x="65672" y="0"/>
                  </a:moveTo>
                  <a:lnTo>
                    <a:pt x="65340" y="2987"/>
                  </a:lnTo>
                  <a:lnTo>
                    <a:pt x="65008" y="5973"/>
                  </a:lnTo>
                  <a:lnTo>
                    <a:pt x="64014" y="8627"/>
                  </a:lnTo>
                  <a:lnTo>
                    <a:pt x="63019" y="10949"/>
                  </a:lnTo>
                  <a:lnTo>
                    <a:pt x="61361" y="13272"/>
                  </a:lnTo>
                  <a:lnTo>
                    <a:pt x="59702" y="15263"/>
                  </a:lnTo>
                  <a:lnTo>
                    <a:pt x="57712" y="16922"/>
                  </a:lnTo>
                  <a:lnTo>
                    <a:pt x="55390" y="18580"/>
                  </a:lnTo>
                  <a:lnTo>
                    <a:pt x="53068" y="20239"/>
                  </a:lnTo>
                  <a:lnTo>
                    <a:pt x="50415" y="21235"/>
                  </a:lnTo>
                  <a:lnTo>
                    <a:pt x="44777" y="23226"/>
                  </a:lnTo>
                  <a:lnTo>
                    <a:pt x="38806" y="24553"/>
                  </a:lnTo>
                  <a:lnTo>
                    <a:pt x="32836" y="24885"/>
                  </a:lnTo>
                  <a:lnTo>
                    <a:pt x="26534" y="24553"/>
                  </a:lnTo>
                  <a:lnTo>
                    <a:pt x="20564" y="23226"/>
                  </a:lnTo>
                  <a:lnTo>
                    <a:pt x="15258" y="21235"/>
                  </a:lnTo>
                  <a:lnTo>
                    <a:pt x="12604" y="20239"/>
                  </a:lnTo>
                  <a:lnTo>
                    <a:pt x="10282" y="18580"/>
                  </a:lnTo>
                  <a:lnTo>
                    <a:pt x="7961" y="16922"/>
                  </a:lnTo>
                  <a:lnTo>
                    <a:pt x="5971" y="15263"/>
                  </a:lnTo>
                  <a:lnTo>
                    <a:pt x="4312" y="13272"/>
                  </a:lnTo>
                  <a:lnTo>
                    <a:pt x="2654" y="10949"/>
                  </a:lnTo>
                  <a:lnTo>
                    <a:pt x="1327" y="8627"/>
                  </a:lnTo>
                  <a:lnTo>
                    <a:pt x="664" y="5973"/>
                  </a:lnTo>
                  <a:lnTo>
                    <a:pt x="0" y="2987"/>
                  </a:lnTo>
                  <a:lnTo>
                    <a:pt x="0" y="0"/>
                  </a:lnTo>
                </a:path>
              </a:pathLst>
            </a:custGeom>
            <a:ln w="9933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18716A29-47CC-40B8-8F2C-67989E79C571}"/>
              </a:ext>
            </a:extLst>
          </p:cNvPr>
          <p:cNvGrpSpPr/>
          <p:nvPr/>
        </p:nvGrpSpPr>
        <p:grpSpPr>
          <a:xfrm>
            <a:off x="6845300" y="2984500"/>
            <a:ext cx="433884" cy="434379"/>
            <a:chOff x="6845300" y="2984500"/>
            <a:chExt cx="433884" cy="434379"/>
          </a:xfrm>
        </p:grpSpPr>
        <p:sp>
          <p:nvSpPr>
            <p:cNvPr id="28" name="Free-form: Shape 27">
              <a:extLst>
                <a:ext uri="{FF2B5EF4-FFF2-40B4-BE49-F238E27FC236}">
                  <a16:creationId xmlns:a16="http://schemas.microsoft.com/office/drawing/2014/main" id="{E225C4EE-6212-4727-B8ED-972EF9729A9C}"/>
                </a:ext>
              </a:extLst>
            </p:cNvPr>
            <p:cNvSpPr/>
            <p:nvPr/>
          </p:nvSpPr>
          <p:spPr>
            <a:xfrm>
              <a:off x="6845300" y="2984500"/>
              <a:ext cx="433816" cy="434211"/>
            </a:xfrm>
            <a:custGeom>
              <a:avLst/>
              <a:gdLst/>
              <a:ahLst/>
              <a:cxnLst/>
              <a:rect l="0" t="0" r="0" b="0"/>
              <a:pathLst>
                <a:path w="433816" h="434211">
                  <a:moveTo>
                    <a:pt x="235" y="205908"/>
                  </a:moveTo>
                  <a:lnTo>
                    <a:pt x="1144" y="194965"/>
                  </a:lnTo>
                  <a:lnTo>
                    <a:pt x="2390" y="184022"/>
                  </a:lnTo>
                  <a:lnTo>
                    <a:pt x="4308" y="173313"/>
                  </a:lnTo>
                  <a:lnTo>
                    <a:pt x="6732" y="162875"/>
                  </a:lnTo>
                  <a:lnTo>
                    <a:pt x="9661" y="152571"/>
                  </a:lnTo>
                  <a:lnTo>
                    <a:pt x="13094" y="142402"/>
                  </a:lnTo>
                  <a:lnTo>
                    <a:pt x="17032" y="132603"/>
                  </a:lnTo>
                  <a:lnTo>
                    <a:pt x="21341" y="122939"/>
                  </a:lnTo>
                  <a:lnTo>
                    <a:pt x="26188" y="113646"/>
                  </a:lnTo>
                  <a:lnTo>
                    <a:pt x="31405" y="104453"/>
                  </a:lnTo>
                  <a:lnTo>
                    <a:pt x="36992" y="95697"/>
                  </a:lnTo>
                  <a:lnTo>
                    <a:pt x="43119" y="87145"/>
                  </a:lnTo>
                  <a:lnTo>
                    <a:pt x="49481" y="79030"/>
                  </a:lnTo>
                  <a:lnTo>
                    <a:pt x="56347" y="71117"/>
                  </a:lnTo>
                  <a:lnTo>
                    <a:pt x="63450" y="63608"/>
                  </a:lnTo>
                  <a:lnTo>
                    <a:pt x="70956" y="56368"/>
                  </a:lnTo>
                  <a:lnTo>
                    <a:pt x="78867" y="49633"/>
                  </a:lnTo>
                  <a:lnTo>
                    <a:pt x="87113" y="43134"/>
                  </a:lnTo>
                  <a:lnTo>
                    <a:pt x="95662" y="37006"/>
                  </a:lnTo>
                  <a:lnTo>
                    <a:pt x="104415" y="31416"/>
                  </a:lnTo>
                  <a:lnTo>
                    <a:pt x="113469" y="26197"/>
                  </a:lnTo>
                  <a:lnTo>
                    <a:pt x="122894" y="21348"/>
                  </a:lnTo>
                  <a:lnTo>
                    <a:pt x="132420" y="17038"/>
                  </a:lnTo>
                  <a:lnTo>
                    <a:pt x="142350" y="13099"/>
                  </a:lnTo>
                  <a:lnTo>
                    <a:pt x="152381" y="9799"/>
                  </a:lnTo>
                  <a:lnTo>
                    <a:pt x="162715" y="6869"/>
                  </a:lnTo>
                  <a:lnTo>
                    <a:pt x="173115" y="4445"/>
                  </a:lnTo>
                  <a:lnTo>
                    <a:pt x="183819" y="2526"/>
                  </a:lnTo>
                  <a:lnTo>
                    <a:pt x="194759" y="1145"/>
                  </a:lnTo>
                  <a:lnTo>
                    <a:pt x="205698" y="235"/>
                  </a:lnTo>
                  <a:lnTo>
                    <a:pt x="216908" y="0"/>
                  </a:lnTo>
                  <a:lnTo>
                    <a:pt x="228082" y="235"/>
                  </a:lnTo>
                  <a:lnTo>
                    <a:pt x="239023" y="1145"/>
                  </a:lnTo>
                  <a:lnTo>
                    <a:pt x="249961" y="2526"/>
                  </a:lnTo>
                  <a:lnTo>
                    <a:pt x="260666" y="4445"/>
                  </a:lnTo>
                  <a:lnTo>
                    <a:pt x="271101" y="6869"/>
                  </a:lnTo>
                  <a:lnTo>
                    <a:pt x="281401" y="9799"/>
                  </a:lnTo>
                  <a:lnTo>
                    <a:pt x="291432" y="13099"/>
                  </a:lnTo>
                  <a:lnTo>
                    <a:pt x="301361" y="17038"/>
                  </a:lnTo>
                  <a:lnTo>
                    <a:pt x="310921" y="21348"/>
                  </a:lnTo>
                  <a:lnTo>
                    <a:pt x="320312" y="26197"/>
                  </a:lnTo>
                  <a:lnTo>
                    <a:pt x="329367" y="31416"/>
                  </a:lnTo>
                  <a:lnTo>
                    <a:pt x="338254" y="37006"/>
                  </a:lnTo>
                  <a:lnTo>
                    <a:pt x="346669" y="43134"/>
                  </a:lnTo>
                  <a:lnTo>
                    <a:pt x="354915" y="49633"/>
                  </a:lnTo>
                  <a:lnTo>
                    <a:pt x="362825" y="56368"/>
                  </a:lnTo>
                  <a:lnTo>
                    <a:pt x="370332" y="63608"/>
                  </a:lnTo>
                  <a:lnTo>
                    <a:pt x="377434" y="71117"/>
                  </a:lnTo>
                  <a:lnTo>
                    <a:pt x="384300" y="79030"/>
                  </a:lnTo>
                  <a:lnTo>
                    <a:pt x="390797" y="87145"/>
                  </a:lnTo>
                  <a:lnTo>
                    <a:pt x="396788" y="95697"/>
                  </a:lnTo>
                  <a:lnTo>
                    <a:pt x="402376" y="104453"/>
                  </a:lnTo>
                  <a:lnTo>
                    <a:pt x="407594" y="113646"/>
                  </a:lnTo>
                  <a:lnTo>
                    <a:pt x="412441" y="122939"/>
                  </a:lnTo>
                  <a:lnTo>
                    <a:pt x="416749" y="132603"/>
                  </a:lnTo>
                  <a:lnTo>
                    <a:pt x="420688" y="142402"/>
                  </a:lnTo>
                  <a:lnTo>
                    <a:pt x="424121" y="152571"/>
                  </a:lnTo>
                  <a:lnTo>
                    <a:pt x="427050" y="162875"/>
                  </a:lnTo>
                  <a:lnTo>
                    <a:pt x="429473" y="173313"/>
                  </a:lnTo>
                  <a:lnTo>
                    <a:pt x="431392" y="184022"/>
                  </a:lnTo>
                  <a:lnTo>
                    <a:pt x="432670" y="194965"/>
                  </a:lnTo>
                  <a:lnTo>
                    <a:pt x="433546" y="205908"/>
                  </a:lnTo>
                  <a:lnTo>
                    <a:pt x="433815" y="217088"/>
                  </a:lnTo>
                  <a:lnTo>
                    <a:pt x="433546" y="228301"/>
                  </a:lnTo>
                  <a:lnTo>
                    <a:pt x="432670" y="239245"/>
                  </a:lnTo>
                  <a:lnTo>
                    <a:pt x="431392" y="250188"/>
                  </a:lnTo>
                  <a:lnTo>
                    <a:pt x="429473" y="260896"/>
                  </a:lnTo>
                  <a:lnTo>
                    <a:pt x="427050" y="271301"/>
                  </a:lnTo>
                  <a:lnTo>
                    <a:pt x="424121" y="281639"/>
                  </a:lnTo>
                  <a:lnTo>
                    <a:pt x="420688" y="291807"/>
                  </a:lnTo>
                  <a:lnTo>
                    <a:pt x="416749" y="301607"/>
                  </a:lnTo>
                  <a:lnTo>
                    <a:pt x="412441" y="311271"/>
                  </a:lnTo>
                  <a:lnTo>
                    <a:pt x="407594" y="320564"/>
                  </a:lnTo>
                  <a:lnTo>
                    <a:pt x="402376" y="329723"/>
                  </a:lnTo>
                  <a:lnTo>
                    <a:pt x="396788" y="338512"/>
                  </a:lnTo>
                  <a:lnTo>
                    <a:pt x="390797" y="347031"/>
                  </a:lnTo>
                  <a:lnTo>
                    <a:pt x="384300" y="355179"/>
                  </a:lnTo>
                  <a:lnTo>
                    <a:pt x="377434" y="363059"/>
                  </a:lnTo>
                  <a:lnTo>
                    <a:pt x="370332" y="370703"/>
                  </a:lnTo>
                  <a:lnTo>
                    <a:pt x="362825" y="377841"/>
                  </a:lnTo>
                  <a:lnTo>
                    <a:pt x="354915" y="384711"/>
                  </a:lnTo>
                  <a:lnTo>
                    <a:pt x="346669" y="391075"/>
                  </a:lnTo>
                  <a:lnTo>
                    <a:pt x="338254" y="397170"/>
                  </a:lnTo>
                  <a:lnTo>
                    <a:pt x="329367" y="402793"/>
                  </a:lnTo>
                  <a:lnTo>
                    <a:pt x="320312" y="408012"/>
                  </a:lnTo>
                  <a:lnTo>
                    <a:pt x="310921" y="412828"/>
                  </a:lnTo>
                  <a:lnTo>
                    <a:pt x="301361" y="417171"/>
                  </a:lnTo>
                  <a:lnTo>
                    <a:pt x="291432" y="421111"/>
                  </a:lnTo>
                  <a:lnTo>
                    <a:pt x="281401" y="424545"/>
                  </a:lnTo>
                  <a:lnTo>
                    <a:pt x="271101" y="427474"/>
                  </a:lnTo>
                  <a:lnTo>
                    <a:pt x="260666" y="429899"/>
                  </a:lnTo>
                  <a:lnTo>
                    <a:pt x="249961" y="431785"/>
                  </a:lnTo>
                  <a:lnTo>
                    <a:pt x="239023" y="433065"/>
                  </a:lnTo>
                  <a:lnTo>
                    <a:pt x="228082" y="433974"/>
                  </a:lnTo>
                  <a:lnTo>
                    <a:pt x="216908" y="434210"/>
                  </a:lnTo>
                  <a:lnTo>
                    <a:pt x="205698" y="433974"/>
                  </a:lnTo>
                  <a:lnTo>
                    <a:pt x="194759" y="433065"/>
                  </a:lnTo>
                  <a:lnTo>
                    <a:pt x="183819" y="431785"/>
                  </a:lnTo>
                  <a:lnTo>
                    <a:pt x="173115" y="429899"/>
                  </a:lnTo>
                  <a:lnTo>
                    <a:pt x="162715" y="427474"/>
                  </a:lnTo>
                  <a:lnTo>
                    <a:pt x="152381" y="424545"/>
                  </a:lnTo>
                  <a:lnTo>
                    <a:pt x="142350" y="421111"/>
                  </a:lnTo>
                  <a:lnTo>
                    <a:pt x="132420" y="417171"/>
                  </a:lnTo>
                  <a:lnTo>
                    <a:pt x="122894" y="412828"/>
                  </a:lnTo>
                  <a:lnTo>
                    <a:pt x="113469" y="408012"/>
                  </a:lnTo>
                  <a:lnTo>
                    <a:pt x="104415" y="402793"/>
                  </a:lnTo>
                  <a:lnTo>
                    <a:pt x="95662" y="397170"/>
                  </a:lnTo>
                  <a:lnTo>
                    <a:pt x="87113" y="391075"/>
                  </a:lnTo>
                  <a:lnTo>
                    <a:pt x="78867" y="384711"/>
                  </a:lnTo>
                  <a:lnTo>
                    <a:pt x="70956" y="377841"/>
                  </a:lnTo>
                  <a:lnTo>
                    <a:pt x="63450" y="370703"/>
                  </a:lnTo>
                  <a:lnTo>
                    <a:pt x="56347" y="363059"/>
                  </a:lnTo>
                  <a:lnTo>
                    <a:pt x="49481" y="355179"/>
                  </a:lnTo>
                  <a:lnTo>
                    <a:pt x="43119" y="347031"/>
                  </a:lnTo>
                  <a:lnTo>
                    <a:pt x="36992" y="338512"/>
                  </a:lnTo>
                  <a:lnTo>
                    <a:pt x="31405" y="329723"/>
                  </a:lnTo>
                  <a:lnTo>
                    <a:pt x="26188" y="320564"/>
                  </a:lnTo>
                  <a:lnTo>
                    <a:pt x="21341" y="311271"/>
                  </a:lnTo>
                  <a:lnTo>
                    <a:pt x="17032" y="301607"/>
                  </a:lnTo>
                  <a:lnTo>
                    <a:pt x="13094" y="291807"/>
                  </a:lnTo>
                  <a:lnTo>
                    <a:pt x="9661" y="281639"/>
                  </a:lnTo>
                  <a:lnTo>
                    <a:pt x="6732" y="271301"/>
                  </a:lnTo>
                  <a:lnTo>
                    <a:pt x="4308" y="260896"/>
                  </a:lnTo>
                  <a:lnTo>
                    <a:pt x="2390" y="250188"/>
                  </a:lnTo>
                  <a:lnTo>
                    <a:pt x="1144" y="239245"/>
                  </a:lnTo>
                  <a:lnTo>
                    <a:pt x="235" y="228301"/>
                  </a:lnTo>
                  <a:lnTo>
                    <a:pt x="0" y="21708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9" name="Free-form: Shape 28">
              <a:extLst>
                <a:ext uri="{FF2B5EF4-FFF2-40B4-BE49-F238E27FC236}">
                  <a16:creationId xmlns:a16="http://schemas.microsoft.com/office/drawing/2014/main" id="{CA30F86B-9A5F-4BA7-A769-DABDEB3286FD}"/>
                </a:ext>
              </a:extLst>
            </p:cNvPr>
            <p:cNvSpPr/>
            <p:nvPr/>
          </p:nvSpPr>
          <p:spPr>
            <a:xfrm>
              <a:off x="6845300" y="2984500"/>
              <a:ext cx="433884" cy="434379"/>
            </a:xfrm>
            <a:custGeom>
              <a:avLst/>
              <a:gdLst/>
              <a:ahLst/>
              <a:cxnLst/>
              <a:rect l="0" t="0" r="0" b="0"/>
              <a:pathLst>
                <a:path w="433884" h="434379">
                  <a:moveTo>
                    <a:pt x="0" y="217189"/>
                  </a:moveTo>
                  <a:lnTo>
                    <a:pt x="336" y="228301"/>
                  </a:lnTo>
                  <a:lnTo>
                    <a:pt x="1010" y="239076"/>
                  </a:lnTo>
                  <a:lnTo>
                    <a:pt x="2356" y="250188"/>
                  </a:lnTo>
                  <a:lnTo>
                    <a:pt x="4376" y="260964"/>
                  </a:lnTo>
                  <a:lnTo>
                    <a:pt x="6732" y="271402"/>
                  </a:lnTo>
                  <a:lnTo>
                    <a:pt x="9761" y="281504"/>
                  </a:lnTo>
                  <a:lnTo>
                    <a:pt x="13128" y="291943"/>
                  </a:lnTo>
                  <a:lnTo>
                    <a:pt x="17167" y="301708"/>
                  </a:lnTo>
                  <a:lnTo>
                    <a:pt x="21206" y="311136"/>
                  </a:lnTo>
                  <a:lnTo>
                    <a:pt x="26255" y="320565"/>
                  </a:lnTo>
                  <a:lnTo>
                    <a:pt x="31304" y="329656"/>
                  </a:lnTo>
                  <a:lnTo>
                    <a:pt x="37026" y="338411"/>
                  </a:lnTo>
                  <a:lnTo>
                    <a:pt x="43085" y="347166"/>
                  </a:lnTo>
                  <a:lnTo>
                    <a:pt x="49481" y="355247"/>
                  </a:lnTo>
                  <a:lnTo>
                    <a:pt x="56213" y="362992"/>
                  </a:lnTo>
                  <a:lnTo>
                    <a:pt x="63618" y="370737"/>
                  </a:lnTo>
                  <a:lnTo>
                    <a:pt x="71024" y="377808"/>
                  </a:lnTo>
                  <a:lnTo>
                    <a:pt x="78766" y="384879"/>
                  </a:lnTo>
                  <a:lnTo>
                    <a:pt x="87181" y="390940"/>
                  </a:lnTo>
                  <a:lnTo>
                    <a:pt x="95596" y="397001"/>
                  </a:lnTo>
                  <a:lnTo>
                    <a:pt x="104347" y="402726"/>
                  </a:lnTo>
                  <a:lnTo>
                    <a:pt x="113436" y="408113"/>
                  </a:lnTo>
                  <a:lnTo>
                    <a:pt x="122861" y="412828"/>
                  </a:lnTo>
                  <a:lnTo>
                    <a:pt x="132286" y="417205"/>
                  </a:lnTo>
                  <a:lnTo>
                    <a:pt x="142384" y="421246"/>
                  </a:lnTo>
                  <a:lnTo>
                    <a:pt x="152481" y="424613"/>
                  </a:lnTo>
                  <a:lnTo>
                    <a:pt x="162580" y="427644"/>
                  </a:lnTo>
                  <a:lnTo>
                    <a:pt x="173014" y="430001"/>
                  </a:lnTo>
                  <a:lnTo>
                    <a:pt x="183786" y="431685"/>
                  </a:lnTo>
                  <a:lnTo>
                    <a:pt x="194894" y="433031"/>
                  </a:lnTo>
                  <a:lnTo>
                    <a:pt x="205665" y="434041"/>
                  </a:lnTo>
                  <a:lnTo>
                    <a:pt x="216773" y="434378"/>
                  </a:lnTo>
                  <a:lnTo>
                    <a:pt x="228218" y="434041"/>
                  </a:lnTo>
                  <a:lnTo>
                    <a:pt x="238989" y="433031"/>
                  </a:lnTo>
                  <a:lnTo>
                    <a:pt x="250097" y="431685"/>
                  </a:lnTo>
                  <a:lnTo>
                    <a:pt x="260531" y="430001"/>
                  </a:lnTo>
                  <a:lnTo>
                    <a:pt x="270966" y="427644"/>
                  </a:lnTo>
                  <a:lnTo>
                    <a:pt x="281401" y="424613"/>
                  </a:lnTo>
                  <a:lnTo>
                    <a:pt x="291499" y="421246"/>
                  </a:lnTo>
                  <a:lnTo>
                    <a:pt x="301261" y="417205"/>
                  </a:lnTo>
                  <a:lnTo>
                    <a:pt x="311022" y="412828"/>
                  </a:lnTo>
                  <a:lnTo>
                    <a:pt x="320447" y="408113"/>
                  </a:lnTo>
                  <a:lnTo>
                    <a:pt x="329199" y="402726"/>
                  </a:lnTo>
                  <a:lnTo>
                    <a:pt x="338287" y="397001"/>
                  </a:lnTo>
                  <a:lnTo>
                    <a:pt x="346702" y="390940"/>
                  </a:lnTo>
                  <a:lnTo>
                    <a:pt x="354781" y="384879"/>
                  </a:lnTo>
                  <a:lnTo>
                    <a:pt x="362859" y="377808"/>
                  </a:lnTo>
                  <a:lnTo>
                    <a:pt x="370265" y="370737"/>
                  </a:lnTo>
                  <a:lnTo>
                    <a:pt x="377334" y="362992"/>
                  </a:lnTo>
                  <a:lnTo>
                    <a:pt x="384402" y="355247"/>
                  </a:lnTo>
                  <a:lnTo>
                    <a:pt x="390797" y="347166"/>
                  </a:lnTo>
                  <a:lnTo>
                    <a:pt x="396856" y="338411"/>
                  </a:lnTo>
                  <a:lnTo>
                    <a:pt x="402242" y="329656"/>
                  </a:lnTo>
                  <a:lnTo>
                    <a:pt x="407628" y="320565"/>
                  </a:lnTo>
                  <a:lnTo>
                    <a:pt x="412340" y="311136"/>
                  </a:lnTo>
                  <a:lnTo>
                    <a:pt x="416716" y="301708"/>
                  </a:lnTo>
                  <a:lnTo>
                    <a:pt x="420755" y="291943"/>
                  </a:lnTo>
                  <a:lnTo>
                    <a:pt x="424121" y="281504"/>
                  </a:lnTo>
                  <a:lnTo>
                    <a:pt x="427151" y="271402"/>
                  </a:lnTo>
                  <a:lnTo>
                    <a:pt x="429507" y="260964"/>
                  </a:lnTo>
                  <a:lnTo>
                    <a:pt x="431526" y="250188"/>
                  </a:lnTo>
                  <a:lnTo>
                    <a:pt x="432536" y="239076"/>
                  </a:lnTo>
                  <a:lnTo>
                    <a:pt x="433546" y="228301"/>
                  </a:lnTo>
                  <a:lnTo>
                    <a:pt x="433883" y="217189"/>
                  </a:lnTo>
                  <a:lnTo>
                    <a:pt x="433546" y="206077"/>
                  </a:lnTo>
                  <a:lnTo>
                    <a:pt x="432536" y="194965"/>
                  </a:lnTo>
                  <a:lnTo>
                    <a:pt x="431526" y="184190"/>
                  </a:lnTo>
                  <a:lnTo>
                    <a:pt x="429507" y="173415"/>
                  </a:lnTo>
                  <a:lnTo>
                    <a:pt x="427151" y="162976"/>
                  </a:lnTo>
                  <a:lnTo>
                    <a:pt x="424121" y="152537"/>
                  </a:lnTo>
                  <a:lnTo>
                    <a:pt x="420755" y="142436"/>
                  </a:lnTo>
                  <a:lnTo>
                    <a:pt x="416716" y="132671"/>
                  </a:lnTo>
                  <a:lnTo>
                    <a:pt x="412340" y="122905"/>
                  </a:lnTo>
                  <a:lnTo>
                    <a:pt x="407628" y="113814"/>
                  </a:lnTo>
                  <a:lnTo>
                    <a:pt x="402242" y="104385"/>
                  </a:lnTo>
                  <a:lnTo>
                    <a:pt x="396856" y="95631"/>
                  </a:lnTo>
                  <a:lnTo>
                    <a:pt x="390797" y="87212"/>
                  </a:lnTo>
                  <a:lnTo>
                    <a:pt x="384402" y="79131"/>
                  </a:lnTo>
                  <a:lnTo>
                    <a:pt x="377334" y="71050"/>
                  </a:lnTo>
                  <a:lnTo>
                    <a:pt x="370265" y="63641"/>
                  </a:lnTo>
                  <a:lnTo>
                    <a:pt x="362859" y="56233"/>
                  </a:lnTo>
                  <a:lnTo>
                    <a:pt x="354781" y="49499"/>
                  </a:lnTo>
                  <a:lnTo>
                    <a:pt x="346702" y="43101"/>
                  </a:lnTo>
                  <a:lnTo>
                    <a:pt x="338287" y="37040"/>
                  </a:lnTo>
                  <a:lnTo>
                    <a:pt x="329199" y="31316"/>
                  </a:lnTo>
                  <a:lnTo>
                    <a:pt x="320447" y="26265"/>
                  </a:lnTo>
                  <a:lnTo>
                    <a:pt x="311022" y="21214"/>
                  </a:lnTo>
                  <a:lnTo>
                    <a:pt x="301261" y="17173"/>
                  </a:lnTo>
                  <a:lnTo>
                    <a:pt x="291499" y="13132"/>
                  </a:lnTo>
                  <a:lnTo>
                    <a:pt x="281401" y="9765"/>
                  </a:lnTo>
                  <a:lnTo>
                    <a:pt x="270966" y="6734"/>
                  </a:lnTo>
                  <a:lnTo>
                    <a:pt x="260531" y="4377"/>
                  </a:lnTo>
                  <a:lnTo>
                    <a:pt x="250097" y="2694"/>
                  </a:lnTo>
                  <a:lnTo>
                    <a:pt x="238989" y="1010"/>
                  </a:lnTo>
                  <a:lnTo>
                    <a:pt x="228218" y="337"/>
                  </a:lnTo>
                  <a:lnTo>
                    <a:pt x="216773" y="0"/>
                  </a:lnTo>
                  <a:lnTo>
                    <a:pt x="205665" y="337"/>
                  </a:lnTo>
                  <a:lnTo>
                    <a:pt x="194894" y="1010"/>
                  </a:lnTo>
                  <a:lnTo>
                    <a:pt x="183786" y="2694"/>
                  </a:lnTo>
                  <a:lnTo>
                    <a:pt x="173014" y="4377"/>
                  </a:lnTo>
                  <a:lnTo>
                    <a:pt x="162580" y="6734"/>
                  </a:lnTo>
                  <a:lnTo>
                    <a:pt x="152481" y="9765"/>
                  </a:lnTo>
                  <a:lnTo>
                    <a:pt x="142384" y="13132"/>
                  </a:lnTo>
                  <a:lnTo>
                    <a:pt x="132286" y="17173"/>
                  </a:lnTo>
                  <a:lnTo>
                    <a:pt x="122861" y="21214"/>
                  </a:lnTo>
                  <a:lnTo>
                    <a:pt x="113436" y="26265"/>
                  </a:lnTo>
                  <a:lnTo>
                    <a:pt x="104347" y="31316"/>
                  </a:lnTo>
                  <a:lnTo>
                    <a:pt x="95596" y="37040"/>
                  </a:lnTo>
                  <a:lnTo>
                    <a:pt x="87181" y="43101"/>
                  </a:lnTo>
                  <a:lnTo>
                    <a:pt x="78766" y="49499"/>
                  </a:lnTo>
                  <a:lnTo>
                    <a:pt x="71024" y="56233"/>
                  </a:lnTo>
                  <a:lnTo>
                    <a:pt x="63618" y="63641"/>
                  </a:lnTo>
                  <a:lnTo>
                    <a:pt x="56213" y="71050"/>
                  </a:lnTo>
                  <a:lnTo>
                    <a:pt x="49481" y="79131"/>
                  </a:lnTo>
                  <a:lnTo>
                    <a:pt x="43085" y="87212"/>
                  </a:lnTo>
                  <a:lnTo>
                    <a:pt x="37026" y="95631"/>
                  </a:lnTo>
                  <a:lnTo>
                    <a:pt x="31304" y="104385"/>
                  </a:lnTo>
                  <a:lnTo>
                    <a:pt x="26255" y="113814"/>
                  </a:lnTo>
                  <a:lnTo>
                    <a:pt x="21206" y="122905"/>
                  </a:lnTo>
                  <a:lnTo>
                    <a:pt x="17167" y="132671"/>
                  </a:lnTo>
                  <a:lnTo>
                    <a:pt x="13128" y="142436"/>
                  </a:lnTo>
                  <a:lnTo>
                    <a:pt x="9761" y="152537"/>
                  </a:lnTo>
                  <a:lnTo>
                    <a:pt x="6732" y="162976"/>
                  </a:lnTo>
                  <a:lnTo>
                    <a:pt x="4376" y="173415"/>
                  </a:lnTo>
                  <a:lnTo>
                    <a:pt x="2356" y="184190"/>
                  </a:lnTo>
                  <a:lnTo>
                    <a:pt x="1010" y="194965"/>
                  </a:lnTo>
                  <a:lnTo>
                    <a:pt x="336" y="20607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00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0" name="Free-form: Shape 29">
              <a:extLst>
                <a:ext uri="{FF2B5EF4-FFF2-40B4-BE49-F238E27FC236}">
                  <a16:creationId xmlns:a16="http://schemas.microsoft.com/office/drawing/2014/main" id="{99E7E03D-DF8A-4172-B7F4-840DAC9246BA}"/>
                </a:ext>
              </a:extLst>
            </p:cNvPr>
            <p:cNvSpPr/>
            <p:nvPr/>
          </p:nvSpPr>
          <p:spPr>
            <a:xfrm>
              <a:off x="6925749" y="3275769"/>
              <a:ext cx="267265" cy="57918"/>
            </a:xfrm>
            <a:custGeom>
              <a:avLst/>
              <a:gdLst/>
              <a:ahLst/>
              <a:cxnLst/>
              <a:rect l="0" t="0" r="0" b="0"/>
              <a:pathLst>
                <a:path w="267265" h="57918">
                  <a:moveTo>
                    <a:pt x="267264" y="16837"/>
                  </a:moveTo>
                  <a:lnTo>
                    <a:pt x="263225" y="12123"/>
                  </a:lnTo>
                  <a:lnTo>
                    <a:pt x="259522" y="7409"/>
                  </a:lnTo>
                  <a:lnTo>
                    <a:pt x="257502" y="5051"/>
                  </a:lnTo>
                  <a:lnTo>
                    <a:pt x="255482" y="3031"/>
                  </a:lnTo>
                  <a:lnTo>
                    <a:pt x="253127" y="1347"/>
                  </a:lnTo>
                  <a:lnTo>
                    <a:pt x="250434" y="0"/>
                  </a:lnTo>
                  <a:lnTo>
                    <a:pt x="247067" y="4714"/>
                  </a:lnTo>
                  <a:lnTo>
                    <a:pt x="243028" y="9429"/>
                  </a:lnTo>
                  <a:lnTo>
                    <a:pt x="238652" y="13806"/>
                  </a:lnTo>
                  <a:lnTo>
                    <a:pt x="233603" y="18520"/>
                  </a:lnTo>
                  <a:lnTo>
                    <a:pt x="228217" y="22897"/>
                  </a:lnTo>
                  <a:lnTo>
                    <a:pt x="222159" y="27275"/>
                  </a:lnTo>
                  <a:lnTo>
                    <a:pt x="216100" y="31316"/>
                  </a:lnTo>
                  <a:lnTo>
                    <a:pt x="209368" y="35356"/>
                  </a:lnTo>
                  <a:lnTo>
                    <a:pt x="202299" y="39060"/>
                  </a:lnTo>
                  <a:lnTo>
                    <a:pt x="194894" y="42428"/>
                  </a:lnTo>
                  <a:lnTo>
                    <a:pt x="187489" y="45458"/>
                  </a:lnTo>
                  <a:lnTo>
                    <a:pt x="179410" y="48489"/>
                  </a:lnTo>
                  <a:lnTo>
                    <a:pt x="171332" y="50846"/>
                  </a:lnTo>
                  <a:lnTo>
                    <a:pt x="163253" y="53203"/>
                  </a:lnTo>
                  <a:lnTo>
                    <a:pt x="154501" y="54887"/>
                  </a:lnTo>
                  <a:lnTo>
                    <a:pt x="146086" y="56570"/>
                  </a:lnTo>
                  <a:lnTo>
                    <a:pt x="137335" y="57243"/>
                  </a:lnTo>
                  <a:lnTo>
                    <a:pt x="128582" y="57917"/>
                  </a:lnTo>
                  <a:lnTo>
                    <a:pt x="120167" y="57917"/>
                  </a:lnTo>
                  <a:lnTo>
                    <a:pt x="111416" y="57243"/>
                  </a:lnTo>
                  <a:lnTo>
                    <a:pt x="102327" y="56233"/>
                  </a:lnTo>
                  <a:lnTo>
                    <a:pt x="93912" y="54550"/>
                  </a:lnTo>
                  <a:lnTo>
                    <a:pt x="85161" y="52193"/>
                  </a:lnTo>
                  <a:lnTo>
                    <a:pt x="76745" y="49162"/>
                  </a:lnTo>
                  <a:lnTo>
                    <a:pt x="68330" y="45795"/>
                  </a:lnTo>
                  <a:lnTo>
                    <a:pt x="60252" y="41418"/>
                  </a:lnTo>
                  <a:lnTo>
                    <a:pt x="52173" y="36704"/>
                  </a:lnTo>
                  <a:lnTo>
                    <a:pt x="44768" y="30979"/>
                  </a:lnTo>
                  <a:lnTo>
                    <a:pt x="37026" y="24245"/>
                  </a:lnTo>
                  <a:lnTo>
                    <a:pt x="29957" y="17173"/>
                  </a:lnTo>
                  <a:lnTo>
                    <a:pt x="23225" y="9092"/>
                  </a:lnTo>
                  <a:lnTo>
                    <a:pt x="16830" y="0"/>
                  </a:lnTo>
                  <a:lnTo>
                    <a:pt x="14137" y="1347"/>
                  </a:lnTo>
                  <a:lnTo>
                    <a:pt x="11781" y="3031"/>
                  </a:lnTo>
                  <a:lnTo>
                    <a:pt x="9761" y="5051"/>
                  </a:lnTo>
                  <a:lnTo>
                    <a:pt x="7742" y="7409"/>
                  </a:lnTo>
                  <a:lnTo>
                    <a:pt x="4039" y="12123"/>
                  </a:lnTo>
                  <a:lnTo>
                    <a:pt x="0" y="16837"/>
                  </a:lnTo>
                </a:path>
              </a:pathLst>
            </a:custGeom>
            <a:ln w="100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Free-form: Shape 30">
              <a:extLst>
                <a:ext uri="{FF2B5EF4-FFF2-40B4-BE49-F238E27FC236}">
                  <a16:creationId xmlns:a16="http://schemas.microsoft.com/office/drawing/2014/main" id="{7C456FE9-46E7-40C8-97B4-A1D8FE739751}"/>
                </a:ext>
              </a:extLst>
            </p:cNvPr>
            <p:cNvSpPr/>
            <p:nvPr/>
          </p:nvSpPr>
          <p:spPr>
            <a:xfrm>
              <a:off x="6974421" y="3126498"/>
              <a:ext cx="16665" cy="33370"/>
            </a:xfrm>
            <a:custGeom>
              <a:avLst/>
              <a:gdLst/>
              <a:ahLst/>
              <a:cxnLst/>
              <a:rect l="0" t="0" r="0" b="0"/>
              <a:pathLst>
                <a:path w="16665" h="33370">
                  <a:moveTo>
                    <a:pt x="134" y="13368"/>
                  </a:moveTo>
                  <a:lnTo>
                    <a:pt x="639" y="10202"/>
                  </a:lnTo>
                  <a:lnTo>
                    <a:pt x="1380" y="7408"/>
                  </a:lnTo>
                  <a:lnTo>
                    <a:pt x="2424" y="4848"/>
                  </a:lnTo>
                  <a:lnTo>
                    <a:pt x="3669" y="2829"/>
                  </a:lnTo>
                  <a:lnTo>
                    <a:pt x="5083" y="1279"/>
                  </a:lnTo>
                  <a:lnTo>
                    <a:pt x="6599" y="404"/>
                  </a:lnTo>
                  <a:lnTo>
                    <a:pt x="8381" y="0"/>
                  </a:lnTo>
                  <a:lnTo>
                    <a:pt x="10032" y="404"/>
                  </a:lnTo>
                  <a:lnTo>
                    <a:pt x="11580" y="1279"/>
                  </a:lnTo>
                  <a:lnTo>
                    <a:pt x="12960" y="2829"/>
                  </a:lnTo>
                  <a:lnTo>
                    <a:pt x="14240" y="4848"/>
                  </a:lnTo>
                  <a:lnTo>
                    <a:pt x="15250" y="7408"/>
                  </a:lnTo>
                  <a:lnTo>
                    <a:pt x="16024" y="10202"/>
                  </a:lnTo>
                  <a:lnTo>
                    <a:pt x="16529" y="13368"/>
                  </a:lnTo>
                  <a:lnTo>
                    <a:pt x="16664" y="16701"/>
                  </a:lnTo>
                  <a:lnTo>
                    <a:pt x="16529" y="20136"/>
                  </a:lnTo>
                  <a:lnTo>
                    <a:pt x="16024" y="23166"/>
                  </a:lnTo>
                  <a:lnTo>
                    <a:pt x="15250" y="26096"/>
                  </a:lnTo>
                  <a:lnTo>
                    <a:pt x="14240" y="28520"/>
                  </a:lnTo>
                  <a:lnTo>
                    <a:pt x="12960" y="30574"/>
                  </a:lnTo>
                  <a:lnTo>
                    <a:pt x="11580" y="32089"/>
                  </a:lnTo>
                  <a:lnTo>
                    <a:pt x="10032" y="33100"/>
                  </a:lnTo>
                  <a:lnTo>
                    <a:pt x="8381" y="33369"/>
                  </a:lnTo>
                  <a:lnTo>
                    <a:pt x="6599" y="33100"/>
                  </a:lnTo>
                  <a:lnTo>
                    <a:pt x="5083" y="32089"/>
                  </a:lnTo>
                  <a:lnTo>
                    <a:pt x="3669" y="30574"/>
                  </a:lnTo>
                  <a:lnTo>
                    <a:pt x="2424" y="28520"/>
                  </a:lnTo>
                  <a:lnTo>
                    <a:pt x="1380" y="26096"/>
                  </a:lnTo>
                  <a:lnTo>
                    <a:pt x="639" y="23166"/>
                  </a:lnTo>
                  <a:lnTo>
                    <a:pt x="134" y="20136"/>
                  </a:lnTo>
                  <a:lnTo>
                    <a:pt x="0" y="16701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2" name="Free-form: Shape 31">
              <a:extLst>
                <a:ext uri="{FF2B5EF4-FFF2-40B4-BE49-F238E27FC236}">
                  <a16:creationId xmlns:a16="http://schemas.microsoft.com/office/drawing/2014/main" id="{A5B8AA66-216A-4572-9253-98CD452737F0}"/>
                </a:ext>
              </a:extLst>
            </p:cNvPr>
            <p:cNvSpPr/>
            <p:nvPr/>
          </p:nvSpPr>
          <p:spPr>
            <a:xfrm>
              <a:off x="6974554" y="3126598"/>
              <a:ext cx="16495" cy="33338"/>
            </a:xfrm>
            <a:custGeom>
              <a:avLst/>
              <a:gdLst/>
              <a:ahLst/>
              <a:cxnLst/>
              <a:rect l="0" t="0" r="0" b="0"/>
              <a:pathLst>
                <a:path w="16495" h="33338">
                  <a:moveTo>
                    <a:pt x="0" y="16500"/>
                  </a:moveTo>
                  <a:lnTo>
                    <a:pt x="0" y="20204"/>
                  </a:lnTo>
                  <a:lnTo>
                    <a:pt x="673" y="23235"/>
                  </a:lnTo>
                  <a:lnTo>
                    <a:pt x="1347" y="25929"/>
                  </a:lnTo>
                  <a:lnTo>
                    <a:pt x="2357" y="28286"/>
                  </a:lnTo>
                  <a:lnTo>
                    <a:pt x="3703" y="30643"/>
                  </a:lnTo>
                  <a:lnTo>
                    <a:pt x="5049" y="31990"/>
                  </a:lnTo>
                  <a:lnTo>
                    <a:pt x="6396" y="33000"/>
                  </a:lnTo>
                  <a:lnTo>
                    <a:pt x="8415" y="33337"/>
                  </a:lnTo>
                  <a:lnTo>
                    <a:pt x="9762" y="33000"/>
                  </a:lnTo>
                  <a:lnTo>
                    <a:pt x="11444" y="31990"/>
                  </a:lnTo>
                  <a:lnTo>
                    <a:pt x="12791" y="30643"/>
                  </a:lnTo>
                  <a:lnTo>
                    <a:pt x="14137" y="28286"/>
                  </a:lnTo>
                  <a:lnTo>
                    <a:pt x="15147" y="25929"/>
                  </a:lnTo>
                  <a:lnTo>
                    <a:pt x="15821" y="23235"/>
                  </a:lnTo>
                  <a:lnTo>
                    <a:pt x="16494" y="20204"/>
                  </a:lnTo>
                  <a:lnTo>
                    <a:pt x="16494" y="16500"/>
                  </a:lnTo>
                  <a:lnTo>
                    <a:pt x="16494" y="13133"/>
                  </a:lnTo>
                  <a:lnTo>
                    <a:pt x="15821" y="10102"/>
                  </a:lnTo>
                  <a:lnTo>
                    <a:pt x="15147" y="7408"/>
                  </a:lnTo>
                  <a:lnTo>
                    <a:pt x="14137" y="4715"/>
                  </a:lnTo>
                  <a:lnTo>
                    <a:pt x="12791" y="2694"/>
                  </a:lnTo>
                  <a:lnTo>
                    <a:pt x="11444" y="1347"/>
                  </a:lnTo>
                  <a:lnTo>
                    <a:pt x="9762" y="337"/>
                  </a:lnTo>
                  <a:lnTo>
                    <a:pt x="8415" y="0"/>
                  </a:lnTo>
                  <a:lnTo>
                    <a:pt x="6396" y="337"/>
                  </a:lnTo>
                  <a:lnTo>
                    <a:pt x="5049" y="1347"/>
                  </a:lnTo>
                  <a:lnTo>
                    <a:pt x="3703" y="2694"/>
                  </a:lnTo>
                  <a:lnTo>
                    <a:pt x="2357" y="4715"/>
                  </a:lnTo>
                  <a:lnTo>
                    <a:pt x="1347" y="7408"/>
                  </a:lnTo>
                  <a:lnTo>
                    <a:pt x="673" y="10102"/>
                  </a:lnTo>
                  <a:lnTo>
                    <a:pt x="0" y="1313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6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Free-form: Shape 32">
              <a:extLst>
                <a:ext uri="{FF2B5EF4-FFF2-40B4-BE49-F238E27FC236}">
                  <a16:creationId xmlns:a16="http://schemas.microsoft.com/office/drawing/2014/main" id="{A2AC6572-0B68-4D8A-8CFB-44886725EC56}"/>
                </a:ext>
              </a:extLst>
            </p:cNvPr>
            <p:cNvSpPr/>
            <p:nvPr/>
          </p:nvSpPr>
          <p:spPr>
            <a:xfrm>
              <a:off x="7133299" y="3126498"/>
              <a:ext cx="16664" cy="33370"/>
            </a:xfrm>
            <a:custGeom>
              <a:avLst/>
              <a:gdLst/>
              <a:ahLst/>
              <a:cxnLst/>
              <a:rect l="0" t="0" r="0" b="0"/>
              <a:pathLst>
                <a:path w="16664" h="33370">
                  <a:moveTo>
                    <a:pt x="135" y="13368"/>
                  </a:moveTo>
                  <a:lnTo>
                    <a:pt x="640" y="10202"/>
                  </a:lnTo>
                  <a:lnTo>
                    <a:pt x="1414" y="7408"/>
                  </a:lnTo>
                  <a:lnTo>
                    <a:pt x="2424" y="4848"/>
                  </a:lnTo>
                  <a:lnTo>
                    <a:pt x="3703" y="2829"/>
                  </a:lnTo>
                  <a:lnTo>
                    <a:pt x="5116" y="1279"/>
                  </a:lnTo>
                  <a:lnTo>
                    <a:pt x="6631" y="404"/>
                  </a:lnTo>
                  <a:lnTo>
                    <a:pt x="8415" y="0"/>
                  </a:lnTo>
                  <a:lnTo>
                    <a:pt x="10065" y="404"/>
                  </a:lnTo>
                  <a:lnTo>
                    <a:pt x="11580" y="1279"/>
                  </a:lnTo>
                  <a:lnTo>
                    <a:pt x="12993" y="2829"/>
                  </a:lnTo>
                  <a:lnTo>
                    <a:pt x="14273" y="4848"/>
                  </a:lnTo>
                  <a:lnTo>
                    <a:pt x="15282" y="7408"/>
                  </a:lnTo>
                  <a:lnTo>
                    <a:pt x="16057" y="10202"/>
                  </a:lnTo>
                  <a:lnTo>
                    <a:pt x="16562" y="13368"/>
                  </a:lnTo>
                  <a:lnTo>
                    <a:pt x="16663" y="16701"/>
                  </a:lnTo>
                  <a:lnTo>
                    <a:pt x="16562" y="20136"/>
                  </a:lnTo>
                  <a:lnTo>
                    <a:pt x="16057" y="23166"/>
                  </a:lnTo>
                  <a:lnTo>
                    <a:pt x="15282" y="26096"/>
                  </a:lnTo>
                  <a:lnTo>
                    <a:pt x="14273" y="28520"/>
                  </a:lnTo>
                  <a:lnTo>
                    <a:pt x="12993" y="30574"/>
                  </a:lnTo>
                  <a:lnTo>
                    <a:pt x="11580" y="32089"/>
                  </a:lnTo>
                  <a:lnTo>
                    <a:pt x="10065" y="33100"/>
                  </a:lnTo>
                  <a:lnTo>
                    <a:pt x="8415" y="33369"/>
                  </a:lnTo>
                  <a:lnTo>
                    <a:pt x="6767" y="33100"/>
                  </a:lnTo>
                  <a:lnTo>
                    <a:pt x="5116" y="32089"/>
                  </a:lnTo>
                  <a:lnTo>
                    <a:pt x="3703" y="30574"/>
                  </a:lnTo>
                  <a:lnTo>
                    <a:pt x="2424" y="28520"/>
                  </a:lnTo>
                  <a:lnTo>
                    <a:pt x="1414" y="26096"/>
                  </a:lnTo>
                  <a:lnTo>
                    <a:pt x="640" y="23166"/>
                  </a:lnTo>
                  <a:lnTo>
                    <a:pt x="135" y="20136"/>
                  </a:lnTo>
                  <a:lnTo>
                    <a:pt x="0" y="16701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4" name="Free-form: Shape 33">
              <a:extLst>
                <a:ext uri="{FF2B5EF4-FFF2-40B4-BE49-F238E27FC236}">
                  <a16:creationId xmlns:a16="http://schemas.microsoft.com/office/drawing/2014/main" id="{6AD26072-3721-4E30-A625-F51CCFE006BA}"/>
                </a:ext>
              </a:extLst>
            </p:cNvPr>
            <p:cNvSpPr/>
            <p:nvPr/>
          </p:nvSpPr>
          <p:spPr>
            <a:xfrm>
              <a:off x="7133434" y="3126598"/>
              <a:ext cx="16495" cy="33338"/>
            </a:xfrm>
            <a:custGeom>
              <a:avLst/>
              <a:gdLst/>
              <a:ahLst/>
              <a:cxnLst/>
              <a:rect l="0" t="0" r="0" b="0"/>
              <a:pathLst>
                <a:path w="16495" h="33338">
                  <a:moveTo>
                    <a:pt x="0" y="16500"/>
                  </a:moveTo>
                  <a:lnTo>
                    <a:pt x="0" y="20204"/>
                  </a:lnTo>
                  <a:lnTo>
                    <a:pt x="674" y="23235"/>
                  </a:lnTo>
                  <a:lnTo>
                    <a:pt x="1347" y="25929"/>
                  </a:lnTo>
                  <a:lnTo>
                    <a:pt x="2357" y="28286"/>
                  </a:lnTo>
                  <a:lnTo>
                    <a:pt x="3703" y="30643"/>
                  </a:lnTo>
                  <a:lnTo>
                    <a:pt x="5050" y="31990"/>
                  </a:lnTo>
                  <a:lnTo>
                    <a:pt x="6732" y="33000"/>
                  </a:lnTo>
                  <a:lnTo>
                    <a:pt x="8415" y="33337"/>
                  </a:lnTo>
                  <a:lnTo>
                    <a:pt x="9762" y="33000"/>
                  </a:lnTo>
                  <a:lnTo>
                    <a:pt x="11445" y="31990"/>
                  </a:lnTo>
                  <a:lnTo>
                    <a:pt x="12791" y="30643"/>
                  </a:lnTo>
                  <a:lnTo>
                    <a:pt x="14137" y="28286"/>
                  </a:lnTo>
                  <a:lnTo>
                    <a:pt x="15147" y="25929"/>
                  </a:lnTo>
                  <a:lnTo>
                    <a:pt x="15821" y="23235"/>
                  </a:lnTo>
                  <a:lnTo>
                    <a:pt x="16494" y="20204"/>
                  </a:lnTo>
                  <a:lnTo>
                    <a:pt x="16494" y="16500"/>
                  </a:lnTo>
                  <a:lnTo>
                    <a:pt x="16494" y="13133"/>
                  </a:lnTo>
                  <a:lnTo>
                    <a:pt x="15821" y="10102"/>
                  </a:lnTo>
                  <a:lnTo>
                    <a:pt x="15147" y="7408"/>
                  </a:lnTo>
                  <a:lnTo>
                    <a:pt x="14137" y="4715"/>
                  </a:lnTo>
                  <a:lnTo>
                    <a:pt x="12791" y="2694"/>
                  </a:lnTo>
                  <a:lnTo>
                    <a:pt x="11445" y="1347"/>
                  </a:lnTo>
                  <a:lnTo>
                    <a:pt x="9762" y="337"/>
                  </a:lnTo>
                  <a:lnTo>
                    <a:pt x="8415" y="0"/>
                  </a:lnTo>
                  <a:lnTo>
                    <a:pt x="6396" y="337"/>
                  </a:lnTo>
                  <a:lnTo>
                    <a:pt x="5050" y="1347"/>
                  </a:lnTo>
                  <a:lnTo>
                    <a:pt x="3703" y="2694"/>
                  </a:lnTo>
                  <a:lnTo>
                    <a:pt x="2357" y="4715"/>
                  </a:lnTo>
                  <a:lnTo>
                    <a:pt x="1347" y="7408"/>
                  </a:lnTo>
                  <a:lnTo>
                    <a:pt x="674" y="10102"/>
                  </a:lnTo>
                  <a:lnTo>
                    <a:pt x="0" y="1313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36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5" name="Free-form: Shape 34">
              <a:extLst>
                <a:ext uri="{FF2B5EF4-FFF2-40B4-BE49-F238E27FC236}">
                  <a16:creationId xmlns:a16="http://schemas.microsoft.com/office/drawing/2014/main" id="{8EBD077F-4733-4F0F-8B6D-1A27A6932B34}"/>
                </a:ext>
              </a:extLst>
            </p:cNvPr>
            <p:cNvSpPr/>
            <p:nvPr/>
          </p:nvSpPr>
          <p:spPr>
            <a:xfrm>
              <a:off x="7024711" y="3218189"/>
              <a:ext cx="66648" cy="25255"/>
            </a:xfrm>
            <a:custGeom>
              <a:avLst/>
              <a:gdLst/>
              <a:ahLst/>
              <a:cxnLst/>
              <a:rect l="0" t="0" r="0" b="0"/>
              <a:pathLst>
                <a:path w="66648" h="25255">
                  <a:moveTo>
                    <a:pt x="66647" y="0"/>
                  </a:moveTo>
                  <a:lnTo>
                    <a:pt x="66310" y="3030"/>
                  </a:lnTo>
                  <a:lnTo>
                    <a:pt x="65974" y="6061"/>
                  </a:lnTo>
                  <a:lnTo>
                    <a:pt x="64964" y="8755"/>
                  </a:lnTo>
                  <a:lnTo>
                    <a:pt x="63954" y="11111"/>
                  </a:lnTo>
                  <a:lnTo>
                    <a:pt x="62271" y="13468"/>
                  </a:lnTo>
                  <a:lnTo>
                    <a:pt x="60588" y="15489"/>
                  </a:lnTo>
                  <a:lnTo>
                    <a:pt x="58568" y="17172"/>
                  </a:lnTo>
                  <a:lnTo>
                    <a:pt x="56212" y="18856"/>
                  </a:lnTo>
                  <a:lnTo>
                    <a:pt x="53856" y="20539"/>
                  </a:lnTo>
                  <a:lnTo>
                    <a:pt x="51163" y="21550"/>
                  </a:lnTo>
                  <a:lnTo>
                    <a:pt x="45441" y="23570"/>
                  </a:lnTo>
                  <a:lnTo>
                    <a:pt x="39382" y="24917"/>
                  </a:lnTo>
                  <a:lnTo>
                    <a:pt x="33323" y="25254"/>
                  </a:lnTo>
                  <a:lnTo>
                    <a:pt x="26928" y="24917"/>
                  </a:lnTo>
                  <a:lnTo>
                    <a:pt x="20869" y="23570"/>
                  </a:lnTo>
                  <a:lnTo>
                    <a:pt x="15483" y="21550"/>
                  </a:lnTo>
                  <a:lnTo>
                    <a:pt x="12790" y="20539"/>
                  </a:lnTo>
                  <a:lnTo>
                    <a:pt x="10434" y="18856"/>
                  </a:lnTo>
                  <a:lnTo>
                    <a:pt x="8078" y="17172"/>
                  </a:lnTo>
                  <a:lnTo>
                    <a:pt x="6058" y="15489"/>
                  </a:lnTo>
                  <a:lnTo>
                    <a:pt x="4375" y="13468"/>
                  </a:lnTo>
                  <a:lnTo>
                    <a:pt x="2693" y="11111"/>
                  </a:lnTo>
                  <a:lnTo>
                    <a:pt x="1346" y="8755"/>
                  </a:lnTo>
                  <a:lnTo>
                    <a:pt x="673" y="6061"/>
                  </a:lnTo>
                  <a:lnTo>
                    <a:pt x="0" y="3030"/>
                  </a:lnTo>
                  <a:lnTo>
                    <a:pt x="0" y="0"/>
                  </a:lnTo>
                </a:path>
              </a:pathLst>
            </a:custGeom>
            <a:ln w="100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8989ADCA-D1A9-446E-8D07-804CE897736C}"/>
              </a:ext>
            </a:extLst>
          </p:cNvPr>
          <p:cNvGrpSpPr/>
          <p:nvPr/>
        </p:nvGrpSpPr>
        <p:grpSpPr>
          <a:xfrm>
            <a:off x="7594600" y="2578100"/>
            <a:ext cx="471528" cy="472057"/>
            <a:chOff x="7594600" y="2578100"/>
            <a:chExt cx="471528" cy="472057"/>
          </a:xfrm>
        </p:grpSpPr>
        <p:sp>
          <p:nvSpPr>
            <p:cNvPr id="37" name="Free-form: Shape 36">
              <a:extLst>
                <a:ext uri="{FF2B5EF4-FFF2-40B4-BE49-F238E27FC236}">
                  <a16:creationId xmlns:a16="http://schemas.microsoft.com/office/drawing/2014/main" id="{E3D70CCA-7A8B-4AC9-993E-F2C215D13D0A}"/>
                </a:ext>
              </a:extLst>
            </p:cNvPr>
            <p:cNvSpPr/>
            <p:nvPr/>
          </p:nvSpPr>
          <p:spPr>
            <a:xfrm>
              <a:off x="7594600" y="2578100"/>
              <a:ext cx="471455" cy="471873"/>
            </a:xfrm>
            <a:custGeom>
              <a:avLst/>
              <a:gdLst/>
              <a:ahLst/>
              <a:cxnLst/>
              <a:rect l="0" t="0" r="0" b="0"/>
              <a:pathLst>
                <a:path w="471455" h="471873">
                  <a:moveTo>
                    <a:pt x="256" y="223769"/>
                  </a:moveTo>
                  <a:lnTo>
                    <a:pt x="1243" y="211876"/>
                  </a:lnTo>
                  <a:lnTo>
                    <a:pt x="2598" y="199983"/>
                  </a:lnTo>
                  <a:lnTo>
                    <a:pt x="4683" y="188346"/>
                  </a:lnTo>
                  <a:lnTo>
                    <a:pt x="7317" y="177002"/>
                  </a:lnTo>
                  <a:lnTo>
                    <a:pt x="10499" y="165804"/>
                  </a:lnTo>
                  <a:lnTo>
                    <a:pt x="14230" y="154754"/>
                  </a:lnTo>
                  <a:lnTo>
                    <a:pt x="18510" y="144105"/>
                  </a:lnTo>
                  <a:lnTo>
                    <a:pt x="23192" y="133603"/>
                  </a:lnTo>
                  <a:lnTo>
                    <a:pt x="28460" y="123503"/>
                  </a:lnTo>
                  <a:lnTo>
                    <a:pt x="34130" y="113513"/>
                  </a:lnTo>
                  <a:lnTo>
                    <a:pt x="40202" y="103998"/>
                  </a:lnTo>
                  <a:lnTo>
                    <a:pt x="46860" y="94704"/>
                  </a:lnTo>
                  <a:lnTo>
                    <a:pt x="53773" y="85885"/>
                  </a:lnTo>
                  <a:lnTo>
                    <a:pt x="61236" y="77286"/>
                  </a:lnTo>
                  <a:lnTo>
                    <a:pt x="68955" y="69125"/>
                  </a:lnTo>
                  <a:lnTo>
                    <a:pt x="77112" y="61258"/>
                  </a:lnTo>
                  <a:lnTo>
                    <a:pt x="85709" y="53938"/>
                  </a:lnTo>
                  <a:lnTo>
                    <a:pt x="94672" y="46876"/>
                  </a:lnTo>
                  <a:lnTo>
                    <a:pt x="103963" y="40216"/>
                  </a:lnTo>
                  <a:lnTo>
                    <a:pt x="113474" y="34141"/>
                  </a:lnTo>
                  <a:lnTo>
                    <a:pt x="123314" y="28469"/>
                  </a:lnTo>
                  <a:lnTo>
                    <a:pt x="133556" y="23200"/>
                  </a:lnTo>
                  <a:lnTo>
                    <a:pt x="143909" y="18516"/>
                  </a:lnTo>
                  <a:lnTo>
                    <a:pt x="154701" y="14235"/>
                  </a:lnTo>
                  <a:lnTo>
                    <a:pt x="165602" y="10649"/>
                  </a:lnTo>
                  <a:lnTo>
                    <a:pt x="176832" y="7465"/>
                  </a:lnTo>
                  <a:lnTo>
                    <a:pt x="188135" y="4830"/>
                  </a:lnTo>
                  <a:lnTo>
                    <a:pt x="199768" y="2745"/>
                  </a:lnTo>
                  <a:lnTo>
                    <a:pt x="211657" y="1244"/>
                  </a:lnTo>
                  <a:lnTo>
                    <a:pt x="223545" y="256"/>
                  </a:lnTo>
                  <a:lnTo>
                    <a:pt x="235727" y="0"/>
                  </a:lnTo>
                  <a:lnTo>
                    <a:pt x="247872" y="256"/>
                  </a:lnTo>
                  <a:lnTo>
                    <a:pt x="259761" y="1244"/>
                  </a:lnTo>
                  <a:lnTo>
                    <a:pt x="271649" y="2745"/>
                  </a:lnTo>
                  <a:lnTo>
                    <a:pt x="283283" y="4830"/>
                  </a:lnTo>
                  <a:lnTo>
                    <a:pt x="294622" y="7465"/>
                  </a:lnTo>
                  <a:lnTo>
                    <a:pt x="305815" y="10649"/>
                  </a:lnTo>
                  <a:lnTo>
                    <a:pt x="316717" y="14235"/>
                  </a:lnTo>
                  <a:lnTo>
                    <a:pt x="327508" y="18516"/>
                  </a:lnTo>
                  <a:lnTo>
                    <a:pt x="337897" y="23200"/>
                  </a:lnTo>
                  <a:lnTo>
                    <a:pt x="348104" y="28469"/>
                  </a:lnTo>
                  <a:lnTo>
                    <a:pt x="357943" y="34141"/>
                  </a:lnTo>
                  <a:lnTo>
                    <a:pt x="367601" y="40216"/>
                  </a:lnTo>
                  <a:lnTo>
                    <a:pt x="376746" y="46876"/>
                  </a:lnTo>
                  <a:lnTo>
                    <a:pt x="385708" y="53938"/>
                  </a:lnTo>
                  <a:lnTo>
                    <a:pt x="394305" y="61258"/>
                  </a:lnTo>
                  <a:lnTo>
                    <a:pt x="402463" y="69125"/>
                  </a:lnTo>
                  <a:lnTo>
                    <a:pt x="410180" y="77286"/>
                  </a:lnTo>
                  <a:lnTo>
                    <a:pt x="417643" y="85885"/>
                  </a:lnTo>
                  <a:lnTo>
                    <a:pt x="424704" y="94704"/>
                  </a:lnTo>
                  <a:lnTo>
                    <a:pt x="431215" y="103998"/>
                  </a:lnTo>
                  <a:lnTo>
                    <a:pt x="437287" y="113513"/>
                  </a:lnTo>
                  <a:lnTo>
                    <a:pt x="442957" y="123503"/>
                  </a:lnTo>
                  <a:lnTo>
                    <a:pt x="448225" y="133603"/>
                  </a:lnTo>
                  <a:lnTo>
                    <a:pt x="452907" y="144105"/>
                  </a:lnTo>
                  <a:lnTo>
                    <a:pt x="457188" y="154754"/>
                  </a:lnTo>
                  <a:lnTo>
                    <a:pt x="460919" y="165804"/>
                  </a:lnTo>
                  <a:lnTo>
                    <a:pt x="464101" y="177002"/>
                  </a:lnTo>
                  <a:lnTo>
                    <a:pt x="466735" y="188346"/>
                  </a:lnTo>
                  <a:lnTo>
                    <a:pt x="468820" y="199983"/>
                  </a:lnTo>
                  <a:lnTo>
                    <a:pt x="470210" y="211876"/>
                  </a:lnTo>
                  <a:lnTo>
                    <a:pt x="471161" y="223769"/>
                  </a:lnTo>
                  <a:lnTo>
                    <a:pt x="471454" y="235918"/>
                  </a:lnTo>
                  <a:lnTo>
                    <a:pt x="471161" y="248104"/>
                  </a:lnTo>
                  <a:lnTo>
                    <a:pt x="470210" y="259996"/>
                  </a:lnTo>
                  <a:lnTo>
                    <a:pt x="468820" y="271889"/>
                  </a:lnTo>
                  <a:lnTo>
                    <a:pt x="466735" y="283526"/>
                  </a:lnTo>
                  <a:lnTo>
                    <a:pt x="464101" y="294834"/>
                  </a:lnTo>
                  <a:lnTo>
                    <a:pt x="460919" y="306068"/>
                  </a:lnTo>
                  <a:lnTo>
                    <a:pt x="457188" y="317119"/>
                  </a:lnTo>
                  <a:lnTo>
                    <a:pt x="452907" y="327768"/>
                  </a:lnTo>
                  <a:lnTo>
                    <a:pt x="448225" y="338270"/>
                  </a:lnTo>
                  <a:lnTo>
                    <a:pt x="442957" y="348369"/>
                  </a:lnTo>
                  <a:lnTo>
                    <a:pt x="437287" y="358323"/>
                  </a:lnTo>
                  <a:lnTo>
                    <a:pt x="431215" y="367874"/>
                  </a:lnTo>
                  <a:lnTo>
                    <a:pt x="424704" y="377132"/>
                  </a:lnTo>
                  <a:lnTo>
                    <a:pt x="417643" y="385987"/>
                  </a:lnTo>
                  <a:lnTo>
                    <a:pt x="410180" y="394550"/>
                  </a:lnTo>
                  <a:lnTo>
                    <a:pt x="402463" y="402857"/>
                  </a:lnTo>
                  <a:lnTo>
                    <a:pt x="394305" y="410615"/>
                  </a:lnTo>
                  <a:lnTo>
                    <a:pt x="385708" y="418080"/>
                  </a:lnTo>
                  <a:lnTo>
                    <a:pt x="376746" y="424996"/>
                  </a:lnTo>
                  <a:lnTo>
                    <a:pt x="367601" y="431620"/>
                  </a:lnTo>
                  <a:lnTo>
                    <a:pt x="357943" y="437731"/>
                  </a:lnTo>
                  <a:lnTo>
                    <a:pt x="348104" y="443403"/>
                  </a:lnTo>
                  <a:lnTo>
                    <a:pt x="337897" y="448636"/>
                  </a:lnTo>
                  <a:lnTo>
                    <a:pt x="327508" y="453356"/>
                  </a:lnTo>
                  <a:lnTo>
                    <a:pt x="316717" y="457638"/>
                  </a:lnTo>
                  <a:lnTo>
                    <a:pt x="305815" y="461370"/>
                  </a:lnTo>
                  <a:lnTo>
                    <a:pt x="294622" y="464553"/>
                  </a:lnTo>
                  <a:lnTo>
                    <a:pt x="283283" y="467188"/>
                  </a:lnTo>
                  <a:lnTo>
                    <a:pt x="271649" y="469238"/>
                  </a:lnTo>
                  <a:lnTo>
                    <a:pt x="259761" y="470629"/>
                  </a:lnTo>
                  <a:lnTo>
                    <a:pt x="247872" y="471617"/>
                  </a:lnTo>
                  <a:lnTo>
                    <a:pt x="235727" y="471872"/>
                  </a:lnTo>
                  <a:lnTo>
                    <a:pt x="223545" y="471617"/>
                  </a:lnTo>
                  <a:lnTo>
                    <a:pt x="211657" y="470629"/>
                  </a:lnTo>
                  <a:lnTo>
                    <a:pt x="199768" y="469238"/>
                  </a:lnTo>
                  <a:lnTo>
                    <a:pt x="188135" y="467188"/>
                  </a:lnTo>
                  <a:lnTo>
                    <a:pt x="176832" y="464553"/>
                  </a:lnTo>
                  <a:lnTo>
                    <a:pt x="165602" y="461370"/>
                  </a:lnTo>
                  <a:lnTo>
                    <a:pt x="154701" y="457638"/>
                  </a:lnTo>
                  <a:lnTo>
                    <a:pt x="143909" y="453356"/>
                  </a:lnTo>
                  <a:lnTo>
                    <a:pt x="133556" y="448636"/>
                  </a:lnTo>
                  <a:lnTo>
                    <a:pt x="123314" y="443403"/>
                  </a:lnTo>
                  <a:lnTo>
                    <a:pt x="113474" y="437731"/>
                  </a:lnTo>
                  <a:lnTo>
                    <a:pt x="103963" y="431620"/>
                  </a:lnTo>
                  <a:lnTo>
                    <a:pt x="94672" y="424996"/>
                  </a:lnTo>
                  <a:lnTo>
                    <a:pt x="85709" y="418080"/>
                  </a:lnTo>
                  <a:lnTo>
                    <a:pt x="77112" y="410615"/>
                  </a:lnTo>
                  <a:lnTo>
                    <a:pt x="68955" y="402857"/>
                  </a:lnTo>
                  <a:lnTo>
                    <a:pt x="61236" y="394550"/>
                  </a:lnTo>
                  <a:lnTo>
                    <a:pt x="53773" y="385987"/>
                  </a:lnTo>
                  <a:lnTo>
                    <a:pt x="46860" y="377132"/>
                  </a:lnTo>
                  <a:lnTo>
                    <a:pt x="40202" y="367874"/>
                  </a:lnTo>
                  <a:lnTo>
                    <a:pt x="34130" y="358323"/>
                  </a:lnTo>
                  <a:lnTo>
                    <a:pt x="28460" y="348369"/>
                  </a:lnTo>
                  <a:lnTo>
                    <a:pt x="23192" y="338270"/>
                  </a:lnTo>
                  <a:lnTo>
                    <a:pt x="18510" y="327768"/>
                  </a:lnTo>
                  <a:lnTo>
                    <a:pt x="14230" y="317119"/>
                  </a:lnTo>
                  <a:lnTo>
                    <a:pt x="10499" y="306068"/>
                  </a:lnTo>
                  <a:lnTo>
                    <a:pt x="7317" y="294834"/>
                  </a:lnTo>
                  <a:lnTo>
                    <a:pt x="4683" y="283526"/>
                  </a:lnTo>
                  <a:lnTo>
                    <a:pt x="2598" y="271889"/>
                  </a:lnTo>
                  <a:lnTo>
                    <a:pt x="1243" y="259996"/>
                  </a:lnTo>
                  <a:lnTo>
                    <a:pt x="256" y="248104"/>
                  </a:lnTo>
                  <a:lnTo>
                    <a:pt x="0" y="23591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8" name="Free-form: Shape 37">
              <a:extLst>
                <a:ext uri="{FF2B5EF4-FFF2-40B4-BE49-F238E27FC236}">
                  <a16:creationId xmlns:a16="http://schemas.microsoft.com/office/drawing/2014/main" id="{B597EBE6-BD25-4FA1-90AA-D5BEFF4C6699}"/>
                </a:ext>
              </a:extLst>
            </p:cNvPr>
            <p:cNvSpPr/>
            <p:nvPr/>
          </p:nvSpPr>
          <p:spPr>
            <a:xfrm>
              <a:off x="7594600" y="2578100"/>
              <a:ext cx="471528" cy="472057"/>
            </a:xfrm>
            <a:custGeom>
              <a:avLst/>
              <a:gdLst/>
              <a:ahLst/>
              <a:cxnLst/>
              <a:rect l="0" t="0" r="0" b="0"/>
              <a:pathLst>
                <a:path w="471528" h="472057">
                  <a:moveTo>
                    <a:pt x="0" y="236028"/>
                  </a:moveTo>
                  <a:lnTo>
                    <a:pt x="366" y="248104"/>
                  </a:lnTo>
                  <a:lnTo>
                    <a:pt x="1098" y="259814"/>
                  </a:lnTo>
                  <a:lnTo>
                    <a:pt x="2561" y="271889"/>
                  </a:lnTo>
                  <a:lnTo>
                    <a:pt x="4756" y="283599"/>
                  </a:lnTo>
                  <a:lnTo>
                    <a:pt x="7316" y="294943"/>
                  </a:lnTo>
                  <a:lnTo>
                    <a:pt x="10609" y="305921"/>
                  </a:lnTo>
                  <a:lnTo>
                    <a:pt x="14267" y="317265"/>
                  </a:lnTo>
                  <a:lnTo>
                    <a:pt x="18656" y="327877"/>
                  </a:lnTo>
                  <a:lnTo>
                    <a:pt x="23046" y="338124"/>
                  </a:lnTo>
                  <a:lnTo>
                    <a:pt x="28533" y="348370"/>
                  </a:lnTo>
                  <a:lnTo>
                    <a:pt x="34020" y="358250"/>
                  </a:lnTo>
                  <a:lnTo>
                    <a:pt x="40239" y="367764"/>
                  </a:lnTo>
                  <a:lnTo>
                    <a:pt x="46823" y="377279"/>
                  </a:lnTo>
                  <a:lnTo>
                    <a:pt x="53773" y="386061"/>
                  </a:lnTo>
                  <a:lnTo>
                    <a:pt x="61090" y="394478"/>
                  </a:lnTo>
                  <a:lnTo>
                    <a:pt x="69138" y="402894"/>
                  </a:lnTo>
                  <a:lnTo>
                    <a:pt x="77185" y="410579"/>
                  </a:lnTo>
                  <a:lnTo>
                    <a:pt x="85599" y="418263"/>
                  </a:lnTo>
                  <a:lnTo>
                    <a:pt x="94745" y="424850"/>
                  </a:lnTo>
                  <a:lnTo>
                    <a:pt x="103890" y="431437"/>
                  </a:lnTo>
                  <a:lnTo>
                    <a:pt x="113401" y="437658"/>
                  </a:lnTo>
                  <a:lnTo>
                    <a:pt x="123278" y="443513"/>
                  </a:lnTo>
                  <a:lnTo>
                    <a:pt x="133520" y="448636"/>
                  </a:lnTo>
                  <a:lnTo>
                    <a:pt x="143763" y="453393"/>
                  </a:lnTo>
                  <a:lnTo>
                    <a:pt x="154737" y="457784"/>
                  </a:lnTo>
                  <a:lnTo>
                    <a:pt x="165712" y="461444"/>
                  </a:lnTo>
                  <a:lnTo>
                    <a:pt x="176685" y="464737"/>
                  </a:lnTo>
                  <a:lnTo>
                    <a:pt x="188026" y="467299"/>
                  </a:lnTo>
                  <a:lnTo>
                    <a:pt x="199731" y="469128"/>
                  </a:lnTo>
                  <a:lnTo>
                    <a:pt x="211803" y="470592"/>
                  </a:lnTo>
                  <a:lnTo>
                    <a:pt x="223509" y="471690"/>
                  </a:lnTo>
                  <a:lnTo>
                    <a:pt x="235581" y="472056"/>
                  </a:lnTo>
                  <a:lnTo>
                    <a:pt x="248018" y="471690"/>
                  </a:lnTo>
                  <a:lnTo>
                    <a:pt x="259724" y="470592"/>
                  </a:lnTo>
                  <a:lnTo>
                    <a:pt x="271796" y="469128"/>
                  </a:lnTo>
                  <a:lnTo>
                    <a:pt x="283135" y="467299"/>
                  </a:lnTo>
                  <a:lnTo>
                    <a:pt x="294476" y="464737"/>
                  </a:lnTo>
                  <a:lnTo>
                    <a:pt x="305815" y="461444"/>
                  </a:lnTo>
                  <a:lnTo>
                    <a:pt x="316790" y="457784"/>
                  </a:lnTo>
                  <a:lnTo>
                    <a:pt x="327399" y="453393"/>
                  </a:lnTo>
                  <a:lnTo>
                    <a:pt x="338007" y="448636"/>
                  </a:lnTo>
                  <a:lnTo>
                    <a:pt x="348249" y="443513"/>
                  </a:lnTo>
                  <a:lnTo>
                    <a:pt x="357760" y="437658"/>
                  </a:lnTo>
                  <a:lnTo>
                    <a:pt x="367637" y="431437"/>
                  </a:lnTo>
                  <a:lnTo>
                    <a:pt x="376782" y="424850"/>
                  </a:lnTo>
                  <a:lnTo>
                    <a:pt x="385562" y="418263"/>
                  </a:lnTo>
                  <a:lnTo>
                    <a:pt x="394342" y="410579"/>
                  </a:lnTo>
                  <a:lnTo>
                    <a:pt x="402389" y="402894"/>
                  </a:lnTo>
                  <a:lnTo>
                    <a:pt x="410071" y="394478"/>
                  </a:lnTo>
                  <a:lnTo>
                    <a:pt x="417754" y="386061"/>
                  </a:lnTo>
                  <a:lnTo>
                    <a:pt x="424704" y="377279"/>
                  </a:lnTo>
                  <a:lnTo>
                    <a:pt x="431288" y="367764"/>
                  </a:lnTo>
                  <a:lnTo>
                    <a:pt x="437141" y="358250"/>
                  </a:lnTo>
                  <a:lnTo>
                    <a:pt x="442994" y="348370"/>
                  </a:lnTo>
                  <a:lnTo>
                    <a:pt x="448115" y="338124"/>
                  </a:lnTo>
                  <a:lnTo>
                    <a:pt x="452871" y="327877"/>
                  </a:lnTo>
                  <a:lnTo>
                    <a:pt x="457260" y="317265"/>
                  </a:lnTo>
                  <a:lnTo>
                    <a:pt x="460918" y="305921"/>
                  </a:lnTo>
                  <a:lnTo>
                    <a:pt x="464210" y="294943"/>
                  </a:lnTo>
                  <a:lnTo>
                    <a:pt x="466772" y="283599"/>
                  </a:lnTo>
                  <a:lnTo>
                    <a:pt x="468966" y="271889"/>
                  </a:lnTo>
                  <a:lnTo>
                    <a:pt x="470064" y="259814"/>
                  </a:lnTo>
                  <a:lnTo>
                    <a:pt x="471161" y="248104"/>
                  </a:lnTo>
                  <a:lnTo>
                    <a:pt x="471527" y="236028"/>
                  </a:lnTo>
                  <a:lnTo>
                    <a:pt x="471161" y="223952"/>
                  </a:lnTo>
                  <a:lnTo>
                    <a:pt x="470064" y="211876"/>
                  </a:lnTo>
                  <a:lnTo>
                    <a:pt x="468966" y="200166"/>
                  </a:lnTo>
                  <a:lnTo>
                    <a:pt x="466772" y="188456"/>
                  </a:lnTo>
                  <a:lnTo>
                    <a:pt x="464210" y="177112"/>
                  </a:lnTo>
                  <a:lnTo>
                    <a:pt x="460918" y="165768"/>
                  </a:lnTo>
                  <a:lnTo>
                    <a:pt x="457260" y="154790"/>
                  </a:lnTo>
                  <a:lnTo>
                    <a:pt x="452871" y="144178"/>
                  </a:lnTo>
                  <a:lnTo>
                    <a:pt x="448115" y="133566"/>
                  </a:lnTo>
                  <a:lnTo>
                    <a:pt x="442994" y="123686"/>
                  </a:lnTo>
                  <a:lnTo>
                    <a:pt x="437141" y="113440"/>
                  </a:lnTo>
                  <a:lnTo>
                    <a:pt x="431288" y="103925"/>
                  </a:lnTo>
                  <a:lnTo>
                    <a:pt x="424704" y="94777"/>
                  </a:lnTo>
                  <a:lnTo>
                    <a:pt x="417754" y="85995"/>
                  </a:lnTo>
                  <a:lnTo>
                    <a:pt x="410071" y="77212"/>
                  </a:lnTo>
                  <a:lnTo>
                    <a:pt x="402389" y="69162"/>
                  </a:lnTo>
                  <a:lnTo>
                    <a:pt x="394342" y="61111"/>
                  </a:lnTo>
                  <a:lnTo>
                    <a:pt x="385562" y="53792"/>
                  </a:lnTo>
                  <a:lnTo>
                    <a:pt x="376782" y="46840"/>
                  </a:lnTo>
                  <a:lnTo>
                    <a:pt x="367637" y="40253"/>
                  </a:lnTo>
                  <a:lnTo>
                    <a:pt x="357760" y="34032"/>
                  </a:lnTo>
                  <a:lnTo>
                    <a:pt x="348249" y="28543"/>
                  </a:lnTo>
                  <a:lnTo>
                    <a:pt x="338007" y="23054"/>
                  </a:lnTo>
                  <a:lnTo>
                    <a:pt x="327399" y="18663"/>
                  </a:lnTo>
                  <a:lnTo>
                    <a:pt x="316790" y="14271"/>
                  </a:lnTo>
                  <a:lnTo>
                    <a:pt x="305815" y="10612"/>
                  </a:lnTo>
                  <a:lnTo>
                    <a:pt x="294476" y="7319"/>
                  </a:lnTo>
                  <a:lnTo>
                    <a:pt x="283135" y="4757"/>
                  </a:lnTo>
                  <a:lnTo>
                    <a:pt x="271796" y="2927"/>
                  </a:lnTo>
                  <a:lnTo>
                    <a:pt x="259724" y="1098"/>
                  </a:lnTo>
                  <a:lnTo>
                    <a:pt x="248018" y="366"/>
                  </a:lnTo>
                  <a:lnTo>
                    <a:pt x="235581" y="0"/>
                  </a:lnTo>
                  <a:lnTo>
                    <a:pt x="223509" y="366"/>
                  </a:lnTo>
                  <a:lnTo>
                    <a:pt x="211803" y="1098"/>
                  </a:lnTo>
                  <a:lnTo>
                    <a:pt x="199731" y="2927"/>
                  </a:lnTo>
                  <a:lnTo>
                    <a:pt x="188026" y="4757"/>
                  </a:lnTo>
                  <a:lnTo>
                    <a:pt x="176685" y="7319"/>
                  </a:lnTo>
                  <a:lnTo>
                    <a:pt x="165712" y="10612"/>
                  </a:lnTo>
                  <a:lnTo>
                    <a:pt x="154737" y="14271"/>
                  </a:lnTo>
                  <a:lnTo>
                    <a:pt x="143763" y="18663"/>
                  </a:lnTo>
                  <a:lnTo>
                    <a:pt x="133520" y="23054"/>
                  </a:lnTo>
                  <a:lnTo>
                    <a:pt x="123278" y="28543"/>
                  </a:lnTo>
                  <a:lnTo>
                    <a:pt x="113401" y="34032"/>
                  </a:lnTo>
                  <a:lnTo>
                    <a:pt x="103890" y="40253"/>
                  </a:lnTo>
                  <a:lnTo>
                    <a:pt x="94745" y="46840"/>
                  </a:lnTo>
                  <a:lnTo>
                    <a:pt x="85599" y="53792"/>
                  </a:lnTo>
                  <a:lnTo>
                    <a:pt x="77185" y="61111"/>
                  </a:lnTo>
                  <a:lnTo>
                    <a:pt x="69138" y="69162"/>
                  </a:lnTo>
                  <a:lnTo>
                    <a:pt x="61090" y="77212"/>
                  </a:lnTo>
                  <a:lnTo>
                    <a:pt x="53773" y="85995"/>
                  </a:lnTo>
                  <a:lnTo>
                    <a:pt x="46823" y="94777"/>
                  </a:lnTo>
                  <a:lnTo>
                    <a:pt x="40239" y="103925"/>
                  </a:lnTo>
                  <a:lnTo>
                    <a:pt x="34020" y="113440"/>
                  </a:lnTo>
                  <a:lnTo>
                    <a:pt x="28533" y="123686"/>
                  </a:lnTo>
                  <a:lnTo>
                    <a:pt x="23046" y="133566"/>
                  </a:lnTo>
                  <a:lnTo>
                    <a:pt x="18656" y="144178"/>
                  </a:lnTo>
                  <a:lnTo>
                    <a:pt x="14267" y="154790"/>
                  </a:lnTo>
                  <a:lnTo>
                    <a:pt x="10609" y="165768"/>
                  </a:lnTo>
                  <a:lnTo>
                    <a:pt x="7316" y="177112"/>
                  </a:lnTo>
                  <a:lnTo>
                    <a:pt x="4756" y="188456"/>
                  </a:lnTo>
                  <a:lnTo>
                    <a:pt x="2561" y="200166"/>
                  </a:lnTo>
                  <a:lnTo>
                    <a:pt x="1098" y="211876"/>
                  </a:lnTo>
                  <a:lnTo>
                    <a:pt x="366" y="22395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095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9" name="Free-form: Shape 38">
              <a:extLst>
                <a:ext uri="{FF2B5EF4-FFF2-40B4-BE49-F238E27FC236}">
                  <a16:creationId xmlns:a16="http://schemas.microsoft.com/office/drawing/2014/main" id="{BC917CF4-5590-4C8F-BB8F-3E8D9A69A5E3}"/>
                </a:ext>
              </a:extLst>
            </p:cNvPr>
            <p:cNvSpPr/>
            <p:nvPr/>
          </p:nvSpPr>
          <p:spPr>
            <a:xfrm>
              <a:off x="7682028" y="2894634"/>
              <a:ext cx="290454" cy="62941"/>
            </a:xfrm>
            <a:custGeom>
              <a:avLst/>
              <a:gdLst/>
              <a:ahLst/>
              <a:cxnLst/>
              <a:rect l="0" t="0" r="0" b="0"/>
              <a:pathLst>
                <a:path w="290454" h="62941">
                  <a:moveTo>
                    <a:pt x="290453" y="18296"/>
                  </a:moveTo>
                  <a:lnTo>
                    <a:pt x="286063" y="13173"/>
                  </a:lnTo>
                  <a:lnTo>
                    <a:pt x="282039" y="8050"/>
                  </a:lnTo>
                  <a:lnTo>
                    <a:pt x="279844" y="5489"/>
                  </a:lnTo>
                  <a:lnTo>
                    <a:pt x="277650" y="3293"/>
                  </a:lnTo>
                  <a:lnTo>
                    <a:pt x="275089" y="1463"/>
                  </a:lnTo>
                  <a:lnTo>
                    <a:pt x="272162" y="0"/>
                  </a:lnTo>
                  <a:lnTo>
                    <a:pt x="268505" y="5123"/>
                  </a:lnTo>
                  <a:lnTo>
                    <a:pt x="264114" y="10246"/>
                  </a:lnTo>
                  <a:lnTo>
                    <a:pt x="259359" y="15003"/>
                  </a:lnTo>
                  <a:lnTo>
                    <a:pt x="253872" y="20126"/>
                  </a:lnTo>
                  <a:lnTo>
                    <a:pt x="248019" y="24883"/>
                  </a:lnTo>
                  <a:lnTo>
                    <a:pt x="241434" y="29640"/>
                  </a:lnTo>
                  <a:lnTo>
                    <a:pt x="234850" y="34031"/>
                  </a:lnTo>
                  <a:lnTo>
                    <a:pt x="227533" y="38422"/>
                  </a:lnTo>
                  <a:lnTo>
                    <a:pt x="219852" y="42448"/>
                  </a:lnTo>
                  <a:lnTo>
                    <a:pt x="211803" y="46107"/>
                  </a:lnTo>
                  <a:lnTo>
                    <a:pt x="203756" y="49400"/>
                  </a:lnTo>
                  <a:lnTo>
                    <a:pt x="194976" y="52694"/>
                  </a:lnTo>
                  <a:lnTo>
                    <a:pt x="186197" y="55255"/>
                  </a:lnTo>
                  <a:lnTo>
                    <a:pt x="177418" y="57817"/>
                  </a:lnTo>
                  <a:lnTo>
                    <a:pt x="167907" y="59646"/>
                  </a:lnTo>
                  <a:lnTo>
                    <a:pt x="158762" y="61476"/>
                  </a:lnTo>
                  <a:lnTo>
                    <a:pt x="149251" y="62208"/>
                  </a:lnTo>
                  <a:lnTo>
                    <a:pt x="139740" y="62940"/>
                  </a:lnTo>
                  <a:lnTo>
                    <a:pt x="130594" y="62940"/>
                  </a:lnTo>
                  <a:lnTo>
                    <a:pt x="121083" y="62208"/>
                  </a:lnTo>
                  <a:lnTo>
                    <a:pt x="111206" y="61110"/>
                  </a:lnTo>
                  <a:lnTo>
                    <a:pt x="102061" y="59280"/>
                  </a:lnTo>
                  <a:lnTo>
                    <a:pt x="92550" y="56719"/>
                  </a:lnTo>
                  <a:lnTo>
                    <a:pt x="83405" y="53426"/>
                  </a:lnTo>
                  <a:lnTo>
                    <a:pt x="74259" y="49766"/>
                  </a:lnTo>
                  <a:lnTo>
                    <a:pt x="65480" y="45009"/>
                  </a:lnTo>
                  <a:lnTo>
                    <a:pt x="56700" y="39886"/>
                  </a:lnTo>
                  <a:lnTo>
                    <a:pt x="48653" y="33665"/>
                  </a:lnTo>
                  <a:lnTo>
                    <a:pt x="40239" y="26347"/>
                  </a:lnTo>
                  <a:lnTo>
                    <a:pt x="32557" y="18662"/>
                  </a:lnTo>
                  <a:lnTo>
                    <a:pt x="25241" y="9880"/>
                  </a:lnTo>
                  <a:lnTo>
                    <a:pt x="18290" y="0"/>
                  </a:lnTo>
                  <a:lnTo>
                    <a:pt x="15364" y="1463"/>
                  </a:lnTo>
                  <a:lnTo>
                    <a:pt x="12803" y="3293"/>
                  </a:lnTo>
                  <a:lnTo>
                    <a:pt x="10609" y="5489"/>
                  </a:lnTo>
                  <a:lnTo>
                    <a:pt x="8413" y="8050"/>
                  </a:lnTo>
                  <a:lnTo>
                    <a:pt x="4390" y="13173"/>
                  </a:lnTo>
                  <a:lnTo>
                    <a:pt x="0" y="18296"/>
                  </a:lnTo>
                </a:path>
              </a:pathLst>
            </a:custGeom>
            <a:ln w="1095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0" name="Free-form: Shape 39">
              <a:extLst>
                <a:ext uri="{FF2B5EF4-FFF2-40B4-BE49-F238E27FC236}">
                  <a16:creationId xmlns:a16="http://schemas.microsoft.com/office/drawing/2014/main" id="{F925B498-226C-4503-A29E-8881BE9AAA0E}"/>
                </a:ext>
              </a:extLst>
            </p:cNvPr>
            <p:cNvSpPr/>
            <p:nvPr/>
          </p:nvSpPr>
          <p:spPr>
            <a:xfrm>
              <a:off x="7734925" y="2732415"/>
              <a:ext cx="18109" cy="36264"/>
            </a:xfrm>
            <a:custGeom>
              <a:avLst/>
              <a:gdLst/>
              <a:ahLst/>
              <a:cxnLst/>
              <a:rect l="0" t="0" r="0" b="0"/>
              <a:pathLst>
                <a:path w="18109" h="36264">
                  <a:moveTo>
                    <a:pt x="145" y="14527"/>
                  </a:moveTo>
                  <a:lnTo>
                    <a:pt x="694" y="11087"/>
                  </a:lnTo>
                  <a:lnTo>
                    <a:pt x="1500" y="8050"/>
                  </a:lnTo>
                  <a:lnTo>
                    <a:pt x="2634" y="5269"/>
                  </a:lnTo>
                  <a:lnTo>
                    <a:pt x="3988" y="3074"/>
                  </a:lnTo>
                  <a:lnTo>
                    <a:pt x="5524" y="1390"/>
                  </a:lnTo>
                  <a:lnTo>
                    <a:pt x="7170" y="439"/>
                  </a:lnTo>
                  <a:lnTo>
                    <a:pt x="9109" y="0"/>
                  </a:lnTo>
                  <a:lnTo>
                    <a:pt x="10901" y="439"/>
                  </a:lnTo>
                  <a:lnTo>
                    <a:pt x="12583" y="1390"/>
                  </a:lnTo>
                  <a:lnTo>
                    <a:pt x="14083" y="3074"/>
                  </a:lnTo>
                  <a:lnTo>
                    <a:pt x="15474" y="5269"/>
                  </a:lnTo>
                  <a:lnTo>
                    <a:pt x="16572" y="8050"/>
                  </a:lnTo>
                  <a:lnTo>
                    <a:pt x="17413" y="11087"/>
                  </a:lnTo>
                  <a:lnTo>
                    <a:pt x="17961" y="14527"/>
                  </a:lnTo>
                  <a:lnTo>
                    <a:pt x="18108" y="18149"/>
                  </a:lnTo>
                  <a:lnTo>
                    <a:pt x="17961" y="21882"/>
                  </a:lnTo>
                  <a:lnTo>
                    <a:pt x="17413" y="25175"/>
                  </a:lnTo>
                  <a:lnTo>
                    <a:pt x="16572" y="28359"/>
                  </a:lnTo>
                  <a:lnTo>
                    <a:pt x="15474" y="30993"/>
                  </a:lnTo>
                  <a:lnTo>
                    <a:pt x="14083" y="33226"/>
                  </a:lnTo>
                  <a:lnTo>
                    <a:pt x="12583" y="34872"/>
                  </a:lnTo>
                  <a:lnTo>
                    <a:pt x="10901" y="35971"/>
                  </a:lnTo>
                  <a:lnTo>
                    <a:pt x="9109" y="36263"/>
                  </a:lnTo>
                  <a:lnTo>
                    <a:pt x="7170" y="35971"/>
                  </a:lnTo>
                  <a:lnTo>
                    <a:pt x="5524" y="34872"/>
                  </a:lnTo>
                  <a:lnTo>
                    <a:pt x="3988" y="33226"/>
                  </a:lnTo>
                  <a:lnTo>
                    <a:pt x="2634" y="30993"/>
                  </a:lnTo>
                  <a:lnTo>
                    <a:pt x="1500" y="28359"/>
                  </a:lnTo>
                  <a:lnTo>
                    <a:pt x="694" y="25175"/>
                  </a:lnTo>
                  <a:lnTo>
                    <a:pt x="145" y="21882"/>
                  </a:lnTo>
                  <a:lnTo>
                    <a:pt x="0" y="1814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1" name="Free-form: Shape 40">
              <a:extLst>
                <a:ext uri="{FF2B5EF4-FFF2-40B4-BE49-F238E27FC236}">
                  <a16:creationId xmlns:a16="http://schemas.microsoft.com/office/drawing/2014/main" id="{B6318DB6-DE5D-4720-9AE8-0F09929C9024}"/>
                </a:ext>
              </a:extLst>
            </p:cNvPr>
            <p:cNvSpPr/>
            <p:nvPr/>
          </p:nvSpPr>
          <p:spPr>
            <a:xfrm>
              <a:off x="7735070" y="2732524"/>
              <a:ext cx="17926" cy="36229"/>
            </a:xfrm>
            <a:custGeom>
              <a:avLst/>
              <a:gdLst/>
              <a:ahLst/>
              <a:cxnLst/>
              <a:rect l="0" t="0" r="0" b="0"/>
              <a:pathLst>
                <a:path w="17926" h="36229">
                  <a:moveTo>
                    <a:pt x="0" y="17931"/>
                  </a:moveTo>
                  <a:lnTo>
                    <a:pt x="0" y="21957"/>
                  </a:lnTo>
                  <a:lnTo>
                    <a:pt x="732" y="25250"/>
                  </a:lnTo>
                  <a:lnTo>
                    <a:pt x="1464" y="28178"/>
                  </a:lnTo>
                  <a:lnTo>
                    <a:pt x="2561" y="30739"/>
                  </a:lnTo>
                  <a:lnTo>
                    <a:pt x="4024" y="33301"/>
                  </a:lnTo>
                  <a:lnTo>
                    <a:pt x="5488" y="34765"/>
                  </a:lnTo>
                  <a:lnTo>
                    <a:pt x="6950" y="35862"/>
                  </a:lnTo>
                  <a:lnTo>
                    <a:pt x="9146" y="36228"/>
                  </a:lnTo>
                  <a:lnTo>
                    <a:pt x="10609" y="35862"/>
                  </a:lnTo>
                  <a:lnTo>
                    <a:pt x="12438" y="34765"/>
                  </a:lnTo>
                  <a:lnTo>
                    <a:pt x="13901" y="33301"/>
                  </a:lnTo>
                  <a:lnTo>
                    <a:pt x="15365" y="30739"/>
                  </a:lnTo>
                  <a:lnTo>
                    <a:pt x="16462" y="28178"/>
                  </a:lnTo>
                  <a:lnTo>
                    <a:pt x="17193" y="25250"/>
                  </a:lnTo>
                  <a:lnTo>
                    <a:pt x="17925" y="21957"/>
                  </a:lnTo>
                  <a:lnTo>
                    <a:pt x="17925" y="17931"/>
                  </a:lnTo>
                  <a:lnTo>
                    <a:pt x="17925" y="14272"/>
                  </a:lnTo>
                  <a:lnTo>
                    <a:pt x="17193" y="10979"/>
                  </a:lnTo>
                  <a:lnTo>
                    <a:pt x="16462" y="8051"/>
                  </a:lnTo>
                  <a:lnTo>
                    <a:pt x="15365" y="5123"/>
                  </a:lnTo>
                  <a:lnTo>
                    <a:pt x="13901" y="2928"/>
                  </a:lnTo>
                  <a:lnTo>
                    <a:pt x="12438" y="1464"/>
                  </a:lnTo>
                  <a:lnTo>
                    <a:pt x="10609" y="366"/>
                  </a:lnTo>
                  <a:lnTo>
                    <a:pt x="9146" y="0"/>
                  </a:lnTo>
                  <a:lnTo>
                    <a:pt x="6950" y="366"/>
                  </a:lnTo>
                  <a:lnTo>
                    <a:pt x="5488" y="1464"/>
                  </a:lnTo>
                  <a:lnTo>
                    <a:pt x="4024" y="2928"/>
                  </a:lnTo>
                  <a:lnTo>
                    <a:pt x="2561" y="5123"/>
                  </a:lnTo>
                  <a:lnTo>
                    <a:pt x="1464" y="8051"/>
                  </a:lnTo>
                  <a:lnTo>
                    <a:pt x="732" y="10979"/>
                  </a:lnTo>
                  <a:lnTo>
                    <a:pt x="0" y="1427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65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2" name="Free-form: Shape 41">
              <a:extLst>
                <a:ext uri="{FF2B5EF4-FFF2-40B4-BE49-F238E27FC236}">
                  <a16:creationId xmlns:a16="http://schemas.microsoft.com/office/drawing/2014/main" id="{2FE186C4-3FBC-4526-8765-F19388DE863C}"/>
                </a:ext>
              </a:extLst>
            </p:cNvPr>
            <p:cNvSpPr/>
            <p:nvPr/>
          </p:nvSpPr>
          <p:spPr>
            <a:xfrm>
              <a:off x="7907586" y="2732415"/>
              <a:ext cx="18109" cy="36264"/>
            </a:xfrm>
            <a:custGeom>
              <a:avLst/>
              <a:gdLst/>
              <a:ahLst/>
              <a:cxnLst/>
              <a:rect l="0" t="0" r="0" b="0"/>
              <a:pathLst>
                <a:path w="18109" h="36264">
                  <a:moveTo>
                    <a:pt x="146" y="14527"/>
                  </a:moveTo>
                  <a:lnTo>
                    <a:pt x="695" y="11087"/>
                  </a:lnTo>
                  <a:lnTo>
                    <a:pt x="1537" y="8050"/>
                  </a:lnTo>
                  <a:lnTo>
                    <a:pt x="2634" y="5269"/>
                  </a:lnTo>
                  <a:lnTo>
                    <a:pt x="4023" y="3074"/>
                  </a:lnTo>
                  <a:lnTo>
                    <a:pt x="5560" y="1390"/>
                  </a:lnTo>
                  <a:lnTo>
                    <a:pt x="7206" y="439"/>
                  </a:lnTo>
                  <a:lnTo>
                    <a:pt x="9146" y="0"/>
                  </a:lnTo>
                  <a:lnTo>
                    <a:pt x="10938" y="439"/>
                  </a:lnTo>
                  <a:lnTo>
                    <a:pt x="12584" y="1390"/>
                  </a:lnTo>
                  <a:lnTo>
                    <a:pt x="14120" y="3074"/>
                  </a:lnTo>
                  <a:lnTo>
                    <a:pt x="15510" y="5269"/>
                  </a:lnTo>
                  <a:lnTo>
                    <a:pt x="16608" y="8050"/>
                  </a:lnTo>
                  <a:lnTo>
                    <a:pt x="17450" y="11087"/>
                  </a:lnTo>
                  <a:lnTo>
                    <a:pt x="17998" y="14527"/>
                  </a:lnTo>
                  <a:lnTo>
                    <a:pt x="18108" y="18149"/>
                  </a:lnTo>
                  <a:lnTo>
                    <a:pt x="17998" y="21882"/>
                  </a:lnTo>
                  <a:lnTo>
                    <a:pt x="17450" y="25175"/>
                  </a:lnTo>
                  <a:lnTo>
                    <a:pt x="16608" y="28359"/>
                  </a:lnTo>
                  <a:lnTo>
                    <a:pt x="15510" y="30993"/>
                  </a:lnTo>
                  <a:lnTo>
                    <a:pt x="14120" y="33226"/>
                  </a:lnTo>
                  <a:lnTo>
                    <a:pt x="12584" y="34872"/>
                  </a:lnTo>
                  <a:lnTo>
                    <a:pt x="10938" y="35971"/>
                  </a:lnTo>
                  <a:lnTo>
                    <a:pt x="9146" y="36263"/>
                  </a:lnTo>
                  <a:lnTo>
                    <a:pt x="7353" y="35971"/>
                  </a:lnTo>
                  <a:lnTo>
                    <a:pt x="5560" y="34872"/>
                  </a:lnTo>
                  <a:lnTo>
                    <a:pt x="4023" y="33226"/>
                  </a:lnTo>
                  <a:lnTo>
                    <a:pt x="2634" y="30993"/>
                  </a:lnTo>
                  <a:lnTo>
                    <a:pt x="1537" y="28359"/>
                  </a:lnTo>
                  <a:lnTo>
                    <a:pt x="695" y="25175"/>
                  </a:lnTo>
                  <a:lnTo>
                    <a:pt x="146" y="21882"/>
                  </a:lnTo>
                  <a:lnTo>
                    <a:pt x="0" y="1814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3" name="Free-form: Shape 42">
              <a:extLst>
                <a:ext uri="{FF2B5EF4-FFF2-40B4-BE49-F238E27FC236}">
                  <a16:creationId xmlns:a16="http://schemas.microsoft.com/office/drawing/2014/main" id="{811721CB-4234-4BC1-8A76-2F48492DC560}"/>
                </a:ext>
              </a:extLst>
            </p:cNvPr>
            <p:cNvSpPr/>
            <p:nvPr/>
          </p:nvSpPr>
          <p:spPr>
            <a:xfrm>
              <a:off x="7907732" y="2732524"/>
              <a:ext cx="17926" cy="36229"/>
            </a:xfrm>
            <a:custGeom>
              <a:avLst/>
              <a:gdLst/>
              <a:ahLst/>
              <a:cxnLst/>
              <a:rect l="0" t="0" r="0" b="0"/>
              <a:pathLst>
                <a:path w="17926" h="36229">
                  <a:moveTo>
                    <a:pt x="0" y="17931"/>
                  </a:moveTo>
                  <a:lnTo>
                    <a:pt x="0" y="21957"/>
                  </a:lnTo>
                  <a:lnTo>
                    <a:pt x="732" y="25250"/>
                  </a:lnTo>
                  <a:lnTo>
                    <a:pt x="1464" y="28178"/>
                  </a:lnTo>
                  <a:lnTo>
                    <a:pt x="2560" y="30739"/>
                  </a:lnTo>
                  <a:lnTo>
                    <a:pt x="4024" y="33301"/>
                  </a:lnTo>
                  <a:lnTo>
                    <a:pt x="5487" y="34765"/>
                  </a:lnTo>
                  <a:lnTo>
                    <a:pt x="7316" y="35862"/>
                  </a:lnTo>
                  <a:lnTo>
                    <a:pt x="9145" y="36228"/>
                  </a:lnTo>
                  <a:lnTo>
                    <a:pt x="10609" y="35862"/>
                  </a:lnTo>
                  <a:lnTo>
                    <a:pt x="12437" y="34765"/>
                  </a:lnTo>
                  <a:lnTo>
                    <a:pt x="13901" y="33301"/>
                  </a:lnTo>
                  <a:lnTo>
                    <a:pt x="15364" y="30739"/>
                  </a:lnTo>
                  <a:lnTo>
                    <a:pt x="16461" y="28178"/>
                  </a:lnTo>
                  <a:lnTo>
                    <a:pt x="17193" y="25250"/>
                  </a:lnTo>
                  <a:lnTo>
                    <a:pt x="17925" y="21957"/>
                  </a:lnTo>
                  <a:lnTo>
                    <a:pt x="17925" y="17931"/>
                  </a:lnTo>
                  <a:lnTo>
                    <a:pt x="17925" y="14272"/>
                  </a:lnTo>
                  <a:lnTo>
                    <a:pt x="17193" y="10979"/>
                  </a:lnTo>
                  <a:lnTo>
                    <a:pt x="16461" y="8051"/>
                  </a:lnTo>
                  <a:lnTo>
                    <a:pt x="15364" y="5123"/>
                  </a:lnTo>
                  <a:lnTo>
                    <a:pt x="13901" y="2928"/>
                  </a:lnTo>
                  <a:lnTo>
                    <a:pt x="12437" y="1464"/>
                  </a:lnTo>
                  <a:lnTo>
                    <a:pt x="10609" y="366"/>
                  </a:lnTo>
                  <a:lnTo>
                    <a:pt x="9145" y="0"/>
                  </a:lnTo>
                  <a:lnTo>
                    <a:pt x="6951" y="366"/>
                  </a:lnTo>
                  <a:lnTo>
                    <a:pt x="5487" y="1464"/>
                  </a:lnTo>
                  <a:lnTo>
                    <a:pt x="4024" y="2928"/>
                  </a:lnTo>
                  <a:lnTo>
                    <a:pt x="2560" y="5123"/>
                  </a:lnTo>
                  <a:lnTo>
                    <a:pt x="1464" y="8051"/>
                  </a:lnTo>
                  <a:lnTo>
                    <a:pt x="732" y="10979"/>
                  </a:lnTo>
                  <a:lnTo>
                    <a:pt x="0" y="14272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365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4" name="Free-form: Shape 43">
              <a:extLst>
                <a:ext uri="{FF2B5EF4-FFF2-40B4-BE49-F238E27FC236}">
                  <a16:creationId xmlns:a16="http://schemas.microsoft.com/office/drawing/2014/main" id="{9E7F211A-CA7F-40A2-90DA-A36A0AC5BBA1}"/>
                </a:ext>
              </a:extLst>
            </p:cNvPr>
            <p:cNvSpPr/>
            <p:nvPr/>
          </p:nvSpPr>
          <p:spPr>
            <a:xfrm>
              <a:off x="7789576" y="2832059"/>
              <a:ext cx="72430" cy="27445"/>
            </a:xfrm>
            <a:custGeom>
              <a:avLst/>
              <a:gdLst/>
              <a:ahLst/>
              <a:cxnLst/>
              <a:rect l="0" t="0" r="0" b="0"/>
              <a:pathLst>
                <a:path w="72430" h="27445">
                  <a:moveTo>
                    <a:pt x="72429" y="0"/>
                  </a:moveTo>
                  <a:lnTo>
                    <a:pt x="72064" y="3293"/>
                  </a:lnTo>
                  <a:lnTo>
                    <a:pt x="71698" y="6587"/>
                  </a:lnTo>
                  <a:lnTo>
                    <a:pt x="70601" y="9514"/>
                  </a:lnTo>
                  <a:lnTo>
                    <a:pt x="69503" y="12075"/>
                  </a:lnTo>
                  <a:lnTo>
                    <a:pt x="67674" y="14637"/>
                  </a:lnTo>
                  <a:lnTo>
                    <a:pt x="65845" y="16832"/>
                  </a:lnTo>
                  <a:lnTo>
                    <a:pt x="63650" y="18662"/>
                  </a:lnTo>
                  <a:lnTo>
                    <a:pt x="61090" y="20491"/>
                  </a:lnTo>
                  <a:lnTo>
                    <a:pt x="58529" y="22321"/>
                  </a:lnTo>
                  <a:lnTo>
                    <a:pt x="55603" y="23419"/>
                  </a:lnTo>
                  <a:lnTo>
                    <a:pt x="49384" y="25614"/>
                  </a:lnTo>
                  <a:lnTo>
                    <a:pt x="42799" y="27078"/>
                  </a:lnTo>
                  <a:lnTo>
                    <a:pt x="36215" y="27444"/>
                  </a:lnTo>
                  <a:lnTo>
                    <a:pt x="29265" y="27078"/>
                  </a:lnTo>
                  <a:lnTo>
                    <a:pt x="22680" y="25614"/>
                  </a:lnTo>
                  <a:lnTo>
                    <a:pt x="16827" y="23419"/>
                  </a:lnTo>
                  <a:lnTo>
                    <a:pt x="13900" y="22321"/>
                  </a:lnTo>
                  <a:lnTo>
                    <a:pt x="11339" y="20491"/>
                  </a:lnTo>
                  <a:lnTo>
                    <a:pt x="8779" y="18662"/>
                  </a:lnTo>
                  <a:lnTo>
                    <a:pt x="6584" y="16832"/>
                  </a:lnTo>
                  <a:lnTo>
                    <a:pt x="4755" y="14637"/>
                  </a:lnTo>
                  <a:lnTo>
                    <a:pt x="2926" y="12075"/>
                  </a:lnTo>
                  <a:lnTo>
                    <a:pt x="1463" y="9514"/>
                  </a:lnTo>
                  <a:lnTo>
                    <a:pt x="731" y="6587"/>
                  </a:lnTo>
                  <a:lnTo>
                    <a:pt x="0" y="3293"/>
                  </a:lnTo>
                  <a:lnTo>
                    <a:pt x="0" y="0"/>
                  </a:lnTo>
                </a:path>
              </a:pathLst>
            </a:custGeom>
            <a:ln w="1095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82DDE979-3A1D-4FD4-B3B0-0C6EB57852D4}"/>
              </a:ext>
            </a:extLst>
          </p:cNvPr>
          <p:cNvGrpSpPr/>
          <p:nvPr/>
        </p:nvGrpSpPr>
        <p:grpSpPr>
          <a:xfrm>
            <a:off x="7404100" y="2133600"/>
            <a:ext cx="302028" cy="302449"/>
            <a:chOff x="7404100" y="2133600"/>
            <a:chExt cx="302028" cy="302449"/>
          </a:xfrm>
        </p:grpSpPr>
        <p:sp>
          <p:nvSpPr>
            <p:cNvPr id="46" name="Free-form: Shape 45">
              <a:extLst>
                <a:ext uri="{FF2B5EF4-FFF2-40B4-BE49-F238E27FC236}">
                  <a16:creationId xmlns:a16="http://schemas.microsoft.com/office/drawing/2014/main" id="{2863CBF3-D89B-4097-8B90-3D591E99F729}"/>
                </a:ext>
              </a:extLst>
            </p:cNvPr>
            <p:cNvSpPr/>
            <p:nvPr/>
          </p:nvSpPr>
          <p:spPr>
            <a:xfrm>
              <a:off x="7404100" y="2133600"/>
              <a:ext cx="301982" cy="302331"/>
            </a:xfrm>
            <a:custGeom>
              <a:avLst/>
              <a:gdLst/>
              <a:ahLst/>
              <a:cxnLst/>
              <a:rect l="0" t="0" r="0" b="0"/>
              <a:pathLst>
                <a:path w="301982" h="302331">
                  <a:moveTo>
                    <a:pt x="164" y="143369"/>
                  </a:moveTo>
                  <a:lnTo>
                    <a:pt x="797" y="135750"/>
                  </a:lnTo>
                  <a:lnTo>
                    <a:pt x="1663" y="128130"/>
                  </a:lnTo>
                  <a:lnTo>
                    <a:pt x="2999" y="120674"/>
                  </a:lnTo>
                  <a:lnTo>
                    <a:pt x="4687" y="113406"/>
                  </a:lnTo>
                  <a:lnTo>
                    <a:pt x="6724" y="106232"/>
                  </a:lnTo>
                  <a:lnTo>
                    <a:pt x="9115" y="99151"/>
                  </a:lnTo>
                  <a:lnTo>
                    <a:pt x="11856" y="92328"/>
                  </a:lnTo>
                  <a:lnTo>
                    <a:pt x="14856" y="85600"/>
                  </a:lnTo>
                  <a:lnTo>
                    <a:pt x="18229" y="79129"/>
                  </a:lnTo>
                  <a:lnTo>
                    <a:pt x="21861" y="72728"/>
                  </a:lnTo>
                  <a:lnTo>
                    <a:pt x="25750" y="66632"/>
                  </a:lnTo>
                  <a:lnTo>
                    <a:pt x="30015" y="60677"/>
                  </a:lnTo>
                  <a:lnTo>
                    <a:pt x="34444" y="55027"/>
                  </a:lnTo>
                  <a:lnTo>
                    <a:pt x="39224" y="49517"/>
                  </a:lnTo>
                  <a:lnTo>
                    <a:pt x="44168" y="44289"/>
                  </a:lnTo>
                  <a:lnTo>
                    <a:pt x="49392" y="39248"/>
                  </a:lnTo>
                  <a:lnTo>
                    <a:pt x="54900" y="34559"/>
                  </a:lnTo>
                  <a:lnTo>
                    <a:pt x="60640" y="30033"/>
                  </a:lnTo>
                  <a:lnTo>
                    <a:pt x="66591" y="25766"/>
                  </a:lnTo>
                  <a:lnTo>
                    <a:pt x="72683" y="21874"/>
                  </a:lnTo>
                  <a:lnTo>
                    <a:pt x="78987" y="18240"/>
                  </a:lnTo>
                  <a:lnTo>
                    <a:pt x="85547" y="14864"/>
                  </a:lnTo>
                  <a:lnTo>
                    <a:pt x="92178" y="11863"/>
                  </a:lnTo>
                  <a:lnTo>
                    <a:pt x="99091" y="9120"/>
                  </a:lnTo>
                  <a:lnTo>
                    <a:pt x="106073" y="6823"/>
                  </a:lnTo>
                  <a:lnTo>
                    <a:pt x="113267" y="4783"/>
                  </a:lnTo>
                  <a:lnTo>
                    <a:pt x="120507" y="3095"/>
                  </a:lnTo>
                  <a:lnTo>
                    <a:pt x="127957" y="1759"/>
                  </a:lnTo>
                  <a:lnTo>
                    <a:pt x="135573" y="797"/>
                  </a:lnTo>
                  <a:lnTo>
                    <a:pt x="143187" y="164"/>
                  </a:lnTo>
                  <a:lnTo>
                    <a:pt x="150990" y="0"/>
                  </a:lnTo>
                  <a:lnTo>
                    <a:pt x="158769" y="164"/>
                  </a:lnTo>
                  <a:lnTo>
                    <a:pt x="166384" y="797"/>
                  </a:lnTo>
                  <a:lnTo>
                    <a:pt x="173999" y="1759"/>
                  </a:lnTo>
                  <a:lnTo>
                    <a:pt x="181451" y="3095"/>
                  </a:lnTo>
                  <a:lnTo>
                    <a:pt x="188714" y="4783"/>
                  </a:lnTo>
                  <a:lnTo>
                    <a:pt x="195884" y="6823"/>
                  </a:lnTo>
                  <a:lnTo>
                    <a:pt x="202867" y="9120"/>
                  </a:lnTo>
                  <a:lnTo>
                    <a:pt x="209779" y="11863"/>
                  </a:lnTo>
                  <a:lnTo>
                    <a:pt x="216433" y="14864"/>
                  </a:lnTo>
                  <a:lnTo>
                    <a:pt x="222971" y="18240"/>
                  </a:lnTo>
                  <a:lnTo>
                    <a:pt x="229274" y="21874"/>
                  </a:lnTo>
                  <a:lnTo>
                    <a:pt x="235460" y="25766"/>
                  </a:lnTo>
                  <a:lnTo>
                    <a:pt x="241317" y="30033"/>
                  </a:lnTo>
                  <a:lnTo>
                    <a:pt x="247058" y="34559"/>
                  </a:lnTo>
                  <a:lnTo>
                    <a:pt x="252564" y="39248"/>
                  </a:lnTo>
                  <a:lnTo>
                    <a:pt x="257790" y="44289"/>
                  </a:lnTo>
                  <a:lnTo>
                    <a:pt x="262733" y="49517"/>
                  </a:lnTo>
                  <a:lnTo>
                    <a:pt x="267513" y="55027"/>
                  </a:lnTo>
                  <a:lnTo>
                    <a:pt x="272035" y="60677"/>
                  </a:lnTo>
                  <a:lnTo>
                    <a:pt x="276206" y="66632"/>
                  </a:lnTo>
                  <a:lnTo>
                    <a:pt x="280096" y="72728"/>
                  </a:lnTo>
                  <a:lnTo>
                    <a:pt x="283728" y="79129"/>
                  </a:lnTo>
                  <a:lnTo>
                    <a:pt x="287102" y="85600"/>
                  </a:lnTo>
                  <a:lnTo>
                    <a:pt x="290101" y="92328"/>
                  </a:lnTo>
                  <a:lnTo>
                    <a:pt x="292843" y="99151"/>
                  </a:lnTo>
                  <a:lnTo>
                    <a:pt x="295232" y="106232"/>
                  </a:lnTo>
                  <a:lnTo>
                    <a:pt x="297271" y="113406"/>
                  </a:lnTo>
                  <a:lnTo>
                    <a:pt x="298958" y="120674"/>
                  </a:lnTo>
                  <a:lnTo>
                    <a:pt x="300294" y="128130"/>
                  </a:lnTo>
                  <a:lnTo>
                    <a:pt x="301184" y="135750"/>
                  </a:lnTo>
                  <a:lnTo>
                    <a:pt x="301793" y="143369"/>
                  </a:lnTo>
                  <a:lnTo>
                    <a:pt x="301981" y="151153"/>
                  </a:lnTo>
                  <a:lnTo>
                    <a:pt x="301793" y="158961"/>
                  </a:lnTo>
                  <a:lnTo>
                    <a:pt x="301184" y="166581"/>
                  </a:lnTo>
                  <a:lnTo>
                    <a:pt x="300294" y="174200"/>
                  </a:lnTo>
                  <a:lnTo>
                    <a:pt x="298958" y="181656"/>
                  </a:lnTo>
                  <a:lnTo>
                    <a:pt x="297271" y="188901"/>
                  </a:lnTo>
                  <a:lnTo>
                    <a:pt x="295232" y="196099"/>
                  </a:lnTo>
                  <a:lnTo>
                    <a:pt x="292843" y="203179"/>
                  </a:lnTo>
                  <a:lnTo>
                    <a:pt x="290101" y="210002"/>
                  </a:lnTo>
                  <a:lnTo>
                    <a:pt x="287102" y="216731"/>
                  </a:lnTo>
                  <a:lnTo>
                    <a:pt x="283728" y="223201"/>
                  </a:lnTo>
                  <a:lnTo>
                    <a:pt x="280096" y="229578"/>
                  </a:lnTo>
                  <a:lnTo>
                    <a:pt x="276206" y="235698"/>
                  </a:lnTo>
                  <a:lnTo>
                    <a:pt x="272035" y="241629"/>
                  </a:lnTo>
                  <a:lnTo>
                    <a:pt x="267513" y="247304"/>
                  </a:lnTo>
                  <a:lnTo>
                    <a:pt x="262733" y="252790"/>
                  </a:lnTo>
                  <a:lnTo>
                    <a:pt x="257790" y="258112"/>
                  </a:lnTo>
                  <a:lnTo>
                    <a:pt x="252564" y="263082"/>
                  </a:lnTo>
                  <a:lnTo>
                    <a:pt x="247058" y="267865"/>
                  </a:lnTo>
                  <a:lnTo>
                    <a:pt x="241317" y="272297"/>
                  </a:lnTo>
                  <a:lnTo>
                    <a:pt x="235460" y="276540"/>
                  </a:lnTo>
                  <a:lnTo>
                    <a:pt x="229274" y="280456"/>
                  </a:lnTo>
                  <a:lnTo>
                    <a:pt x="222971" y="284090"/>
                  </a:lnTo>
                  <a:lnTo>
                    <a:pt x="216433" y="287442"/>
                  </a:lnTo>
                  <a:lnTo>
                    <a:pt x="209779" y="290467"/>
                  </a:lnTo>
                  <a:lnTo>
                    <a:pt x="202867" y="293210"/>
                  </a:lnTo>
                  <a:lnTo>
                    <a:pt x="195884" y="295601"/>
                  </a:lnTo>
                  <a:lnTo>
                    <a:pt x="188714" y="297641"/>
                  </a:lnTo>
                  <a:lnTo>
                    <a:pt x="181451" y="299329"/>
                  </a:lnTo>
                  <a:lnTo>
                    <a:pt x="173999" y="300642"/>
                  </a:lnTo>
                  <a:lnTo>
                    <a:pt x="166384" y="301533"/>
                  </a:lnTo>
                  <a:lnTo>
                    <a:pt x="158769" y="302166"/>
                  </a:lnTo>
                  <a:lnTo>
                    <a:pt x="150990" y="302330"/>
                  </a:lnTo>
                  <a:lnTo>
                    <a:pt x="143187" y="302166"/>
                  </a:lnTo>
                  <a:lnTo>
                    <a:pt x="135573" y="301533"/>
                  </a:lnTo>
                  <a:lnTo>
                    <a:pt x="127957" y="300642"/>
                  </a:lnTo>
                  <a:lnTo>
                    <a:pt x="120507" y="299329"/>
                  </a:lnTo>
                  <a:lnTo>
                    <a:pt x="113267" y="297641"/>
                  </a:lnTo>
                  <a:lnTo>
                    <a:pt x="106073" y="295601"/>
                  </a:lnTo>
                  <a:lnTo>
                    <a:pt x="99091" y="293210"/>
                  </a:lnTo>
                  <a:lnTo>
                    <a:pt x="92178" y="290467"/>
                  </a:lnTo>
                  <a:lnTo>
                    <a:pt x="85547" y="287442"/>
                  </a:lnTo>
                  <a:lnTo>
                    <a:pt x="78987" y="284090"/>
                  </a:lnTo>
                  <a:lnTo>
                    <a:pt x="72683" y="280456"/>
                  </a:lnTo>
                  <a:lnTo>
                    <a:pt x="66591" y="276540"/>
                  </a:lnTo>
                  <a:lnTo>
                    <a:pt x="60640" y="272297"/>
                  </a:lnTo>
                  <a:lnTo>
                    <a:pt x="54900" y="267865"/>
                  </a:lnTo>
                  <a:lnTo>
                    <a:pt x="49392" y="263082"/>
                  </a:lnTo>
                  <a:lnTo>
                    <a:pt x="44168" y="258112"/>
                  </a:lnTo>
                  <a:lnTo>
                    <a:pt x="39224" y="252790"/>
                  </a:lnTo>
                  <a:lnTo>
                    <a:pt x="34444" y="247304"/>
                  </a:lnTo>
                  <a:lnTo>
                    <a:pt x="30015" y="241629"/>
                  </a:lnTo>
                  <a:lnTo>
                    <a:pt x="25750" y="235698"/>
                  </a:lnTo>
                  <a:lnTo>
                    <a:pt x="21861" y="229578"/>
                  </a:lnTo>
                  <a:lnTo>
                    <a:pt x="18229" y="223201"/>
                  </a:lnTo>
                  <a:lnTo>
                    <a:pt x="14856" y="216731"/>
                  </a:lnTo>
                  <a:lnTo>
                    <a:pt x="11856" y="210002"/>
                  </a:lnTo>
                  <a:lnTo>
                    <a:pt x="9115" y="203179"/>
                  </a:lnTo>
                  <a:lnTo>
                    <a:pt x="6724" y="196099"/>
                  </a:lnTo>
                  <a:lnTo>
                    <a:pt x="4687" y="188901"/>
                  </a:lnTo>
                  <a:lnTo>
                    <a:pt x="2999" y="181656"/>
                  </a:lnTo>
                  <a:lnTo>
                    <a:pt x="1663" y="174200"/>
                  </a:lnTo>
                  <a:lnTo>
                    <a:pt x="797" y="166581"/>
                  </a:lnTo>
                  <a:lnTo>
                    <a:pt x="164" y="158961"/>
                  </a:lnTo>
                  <a:lnTo>
                    <a:pt x="0" y="151153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7" name="Free-form: Shape 46">
              <a:extLst>
                <a:ext uri="{FF2B5EF4-FFF2-40B4-BE49-F238E27FC236}">
                  <a16:creationId xmlns:a16="http://schemas.microsoft.com/office/drawing/2014/main" id="{86F0EA9C-C2B8-411C-852D-4E575E0DA338}"/>
                </a:ext>
              </a:extLst>
            </p:cNvPr>
            <p:cNvSpPr/>
            <p:nvPr/>
          </p:nvSpPr>
          <p:spPr>
            <a:xfrm>
              <a:off x="7404100" y="2133600"/>
              <a:ext cx="302028" cy="302449"/>
            </a:xfrm>
            <a:custGeom>
              <a:avLst/>
              <a:gdLst/>
              <a:ahLst/>
              <a:cxnLst/>
              <a:rect l="0" t="0" r="0" b="0"/>
              <a:pathLst>
                <a:path w="302028" h="302449">
                  <a:moveTo>
                    <a:pt x="0" y="151224"/>
                  </a:moveTo>
                  <a:lnTo>
                    <a:pt x="234" y="158961"/>
                  </a:lnTo>
                  <a:lnTo>
                    <a:pt x="703" y="166463"/>
                  </a:lnTo>
                  <a:lnTo>
                    <a:pt x="1640" y="174201"/>
                  </a:lnTo>
                  <a:lnTo>
                    <a:pt x="3046" y="181703"/>
                  </a:lnTo>
                  <a:lnTo>
                    <a:pt x="4687" y="188971"/>
                  </a:lnTo>
                  <a:lnTo>
                    <a:pt x="6795" y="196005"/>
                  </a:lnTo>
                  <a:lnTo>
                    <a:pt x="9138" y="203273"/>
                  </a:lnTo>
                  <a:lnTo>
                    <a:pt x="11950" y="210072"/>
                  </a:lnTo>
                  <a:lnTo>
                    <a:pt x="14762" y="216637"/>
                  </a:lnTo>
                  <a:lnTo>
                    <a:pt x="18276" y="223202"/>
                  </a:lnTo>
                  <a:lnTo>
                    <a:pt x="21791" y="229532"/>
                  </a:lnTo>
                  <a:lnTo>
                    <a:pt x="25774" y="235628"/>
                  </a:lnTo>
                  <a:lnTo>
                    <a:pt x="29992" y="241724"/>
                  </a:lnTo>
                  <a:lnTo>
                    <a:pt x="34444" y="247351"/>
                  </a:lnTo>
                  <a:lnTo>
                    <a:pt x="39130" y="252743"/>
                  </a:lnTo>
                  <a:lnTo>
                    <a:pt x="44285" y="258136"/>
                  </a:lnTo>
                  <a:lnTo>
                    <a:pt x="49440" y="263059"/>
                  </a:lnTo>
                  <a:lnTo>
                    <a:pt x="54829" y="267983"/>
                  </a:lnTo>
                  <a:lnTo>
                    <a:pt x="60687" y="272203"/>
                  </a:lnTo>
                  <a:lnTo>
                    <a:pt x="66545" y="276423"/>
                  </a:lnTo>
                  <a:lnTo>
                    <a:pt x="72637" y="280409"/>
                  </a:lnTo>
                  <a:lnTo>
                    <a:pt x="78963" y="284160"/>
                  </a:lnTo>
                  <a:lnTo>
                    <a:pt x="85523" y="287443"/>
                  </a:lnTo>
                  <a:lnTo>
                    <a:pt x="92084" y="290491"/>
                  </a:lnTo>
                  <a:lnTo>
                    <a:pt x="99113" y="293304"/>
                  </a:lnTo>
                  <a:lnTo>
                    <a:pt x="106143" y="295649"/>
                  </a:lnTo>
                  <a:lnTo>
                    <a:pt x="113172" y="297759"/>
                  </a:lnTo>
                  <a:lnTo>
                    <a:pt x="120436" y="299400"/>
                  </a:lnTo>
                  <a:lnTo>
                    <a:pt x="127934" y="300572"/>
                  </a:lnTo>
                  <a:lnTo>
                    <a:pt x="135666" y="301510"/>
                  </a:lnTo>
                  <a:lnTo>
                    <a:pt x="143164" y="302213"/>
                  </a:lnTo>
                  <a:lnTo>
                    <a:pt x="150896" y="302448"/>
                  </a:lnTo>
                  <a:lnTo>
                    <a:pt x="158863" y="302213"/>
                  </a:lnTo>
                  <a:lnTo>
                    <a:pt x="166361" y="301510"/>
                  </a:lnTo>
                  <a:lnTo>
                    <a:pt x="174093" y="300572"/>
                  </a:lnTo>
                  <a:lnTo>
                    <a:pt x="181357" y="299400"/>
                  </a:lnTo>
                  <a:lnTo>
                    <a:pt x="188620" y="297759"/>
                  </a:lnTo>
                  <a:lnTo>
                    <a:pt x="195884" y="295649"/>
                  </a:lnTo>
                  <a:lnTo>
                    <a:pt x="202913" y="293304"/>
                  </a:lnTo>
                  <a:lnTo>
                    <a:pt x="209709" y="290491"/>
                  </a:lnTo>
                  <a:lnTo>
                    <a:pt x="216504" y="287443"/>
                  </a:lnTo>
                  <a:lnTo>
                    <a:pt x="223065" y="284160"/>
                  </a:lnTo>
                  <a:lnTo>
                    <a:pt x="229157" y="280409"/>
                  </a:lnTo>
                  <a:lnTo>
                    <a:pt x="235483" y="276423"/>
                  </a:lnTo>
                  <a:lnTo>
                    <a:pt x="241340" y="272203"/>
                  </a:lnTo>
                  <a:lnTo>
                    <a:pt x="246964" y="267983"/>
                  </a:lnTo>
                  <a:lnTo>
                    <a:pt x="252588" y="263059"/>
                  </a:lnTo>
                  <a:lnTo>
                    <a:pt x="257742" y="258136"/>
                  </a:lnTo>
                  <a:lnTo>
                    <a:pt x="262663" y="252743"/>
                  </a:lnTo>
                  <a:lnTo>
                    <a:pt x="267584" y="247351"/>
                  </a:lnTo>
                  <a:lnTo>
                    <a:pt x="272035" y="241724"/>
                  </a:lnTo>
                  <a:lnTo>
                    <a:pt x="276253" y="235628"/>
                  </a:lnTo>
                  <a:lnTo>
                    <a:pt x="280002" y="229532"/>
                  </a:lnTo>
                  <a:lnTo>
                    <a:pt x="283751" y="223202"/>
                  </a:lnTo>
                  <a:lnTo>
                    <a:pt x="287031" y="216637"/>
                  </a:lnTo>
                  <a:lnTo>
                    <a:pt x="290078" y="210072"/>
                  </a:lnTo>
                  <a:lnTo>
                    <a:pt x="292889" y="203273"/>
                  </a:lnTo>
                  <a:lnTo>
                    <a:pt x="295232" y="196005"/>
                  </a:lnTo>
                  <a:lnTo>
                    <a:pt x="297341" y="188971"/>
                  </a:lnTo>
                  <a:lnTo>
                    <a:pt x="298981" y="181703"/>
                  </a:lnTo>
                  <a:lnTo>
                    <a:pt x="300387" y="174201"/>
                  </a:lnTo>
                  <a:lnTo>
                    <a:pt x="301090" y="166463"/>
                  </a:lnTo>
                  <a:lnTo>
                    <a:pt x="301793" y="158961"/>
                  </a:lnTo>
                  <a:lnTo>
                    <a:pt x="302027" y="151224"/>
                  </a:lnTo>
                  <a:lnTo>
                    <a:pt x="301793" y="143487"/>
                  </a:lnTo>
                  <a:lnTo>
                    <a:pt x="301090" y="135750"/>
                  </a:lnTo>
                  <a:lnTo>
                    <a:pt x="300387" y="128247"/>
                  </a:lnTo>
                  <a:lnTo>
                    <a:pt x="298981" y="120745"/>
                  </a:lnTo>
                  <a:lnTo>
                    <a:pt x="297341" y="113477"/>
                  </a:lnTo>
                  <a:lnTo>
                    <a:pt x="295232" y="106208"/>
                  </a:lnTo>
                  <a:lnTo>
                    <a:pt x="292889" y="99175"/>
                  </a:lnTo>
                  <a:lnTo>
                    <a:pt x="290078" y="92376"/>
                  </a:lnTo>
                  <a:lnTo>
                    <a:pt x="287031" y="85576"/>
                  </a:lnTo>
                  <a:lnTo>
                    <a:pt x="283751" y="79246"/>
                  </a:lnTo>
                  <a:lnTo>
                    <a:pt x="280002" y="72681"/>
                  </a:lnTo>
                  <a:lnTo>
                    <a:pt x="276253" y="66585"/>
                  </a:lnTo>
                  <a:lnTo>
                    <a:pt x="272035" y="60724"/>
                  </a:lnTo>
                  <a:lnTo>
                    <a:pt x="267584" y="55097"/>
                  </a:lnTo>
                  <a:lnTo>
                    <a:pt x="262663" y="49470"/>
                  </a:lnTo>
                  <a:lnTo>
                    <a:pt x="257742" y="44312"/>
                  </a:lnTo>
                  <a:lnTo>
                    <a:pt x="252588" y="39154"/>
                  </a:lnTo>
                  <a:lnTo>
                    <a:pt x="246964" y="34465"/>
                  </a:lnTo>
                  <a:lnTo>
                    <a:pt x="241340" y="30010"/>
                  </a:lnTo>
                  <a:lnTo>
                    <a:pt x="235483" y="25790"/>
                  </a:lnTo>
                  <a:lnTo>
                    <a:pt x="229157" y="21804"/>
                  </a:lnTo>
                  <a:lnTo>
                    <a:pt x="223065" y="18288"/>
                  </a:lnTo>
                  <a:lnTo>
                    <a:pt x="216504" y="14771"/>
                  </a:lnTo>
                  <a:lnTo>
                    <a:pt x="209709" y="11957"/>
                  </a:lnTo>
                  <a:lnTo>
                    <a:pt x="202913" y="9144"/>
                  </a:lnTo>
                  <a:lnTo>
                    <a:pt x="195884" y="6799"/>
                  </a:lnTo>
                  <a:lnTo>
                    <a:pt x="188620" y="4689"/>
                  </a:lnTo>
                  <a:lnTo>
                    <a:pt x="181357" y="3048"/>
                  </a:lnTo>
                  <a:lnTo>
                    <a:pt x="174093" y="1876"/>
                  </a:lnTo>
                  <a:lnTo>
                    <a:pt x="166361" y="703"/>
                  </a:lnTo>
                  <a:lnTo>
                    <a:pt x="158863" y="234"/>
                  </a:lnTo>
                  <a:lnTo>
                    <a:pt x="150896" y="0"/>
                  </a:lnTo>
                  <a:lnTo>
                    <a:pt x="143164" y="234"/>
                  </a:lnTo>
                  <a:lnTo>
                    <a:pt x="135666" y="703"/>
                  </a:lnTo>
                  <a:lnTo>
                    <a:pt x="127934" y="1876"/>
                  </a:lnTo>
                  <a:lnTo>
                    <a:pt x="120436" y="3048"/>
                  </a:lnTo>
                  <a:lnTo>
                    <a:pt x="113172" y="4689"/>
                  </a:lnTo>
                  <a:lnTo>
                    <a:pt x="106143" y="6799"/>
                  </a:lnTo>
                  <a:lnTo>
                    <a:pt x="99113" y="9144"/>
                  </a:lnTo>
                  <a:lnTo>
                    <a:pt x="92084" y="11957"/>
                  </a:lnTo>
                  <a:lnTo>
                    <a:pt x="85523" y="14771"/>
                  </a:lnTo>
                  <a:lnTo>
                    <a:pt x="78963" y="18288"/>
                  </a:lnTo>
                  <a:lnTo>
                    <a:pt x="72637" y="21804"/>
                  </a:lnTo>
                  <a:lnTo>
                    <a:pt x="66545" y="25790"/>
                  </a:lnTo>
                  <a:lnTo>
                    <a:pt x="60687" y="30010"/>
                  </a:lnTo>
                  <a:lnTo>
                    <a:pt x="54829" y="34465"/>
                  </a:lnTo>
                  <a:lnTo>
                    <a:pt x="49440" y="39154"/>
                  </a:lnTo>
                  <a:lnTo>
                    <a:pt x="44285" y="44312"/>
                  </a:lnTo>
                  <a:lnTo>
                    <a:pt x="39130" y="49470"/>
                  </a:lnTo>
                  <a:lnTo>
                    <a:pt x="34444" y="55097"/>
                  </a:lnTo>
                  <a:lnTo>
                    <a:pt x="29992" y="60724"/>
                  </a:lnTo>
                  <a:lnTo>
                    <a:pt x="25774" y="66585"/>
                  </a:lnTo>
                  <a:lnTo>
                    <a:pt x="21791" y="72681"/>
                  </a:lnTo>
                  <a:lnTo>
                    <a:pt x="18276" y="79246"/>
                  </a:lnTo>
                  <a:lnTo>
                    <a:pt x="14762" y="85576"/>
                  </a:lnTo>
                  <a:lnTo>
                    <a:pt x="11950" y="92376"/>
                  </a:lnTo>
                  <a:lnTo>
                    <a:pt x="9138" y="99175"/>
                  </a:lnTo>
                  <a:lnTo>
                    <a:pt x="6795" y="106208"/>
                  </a:lnTo>
                  <a:lnTo>
                    <a:pt x="4687" y="113477"/>
                  </a:lnTo>
                  <a:lnTo>
                    <a:pt x="3046" y="120745"/>
                  </a:lnTo>
                  <a:lnTo>
                    <a:pt x="1640" y="128247"/>
                  </a:lnTo>
                  <a:lnTo>
                    <a:pt x="703" y="135750"/>
                  </a:lnTo>
                  <a:lnTo>
                    <a:pt x="234" y="14348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701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8" name="Free-form: Shape 47">
              <a:extLst>
                <a:ext uri="{FF2B5EF4-FFF2-40B4-BE49-F238E27FC236}">
                  <a16:creationId xmlns:a16="http://schemas.microsoft.com/office/drawing/2014/main" id="{DF8E7FF7-7A8A-4C86-ABCC-DBF226518737}"/>
                </a:ext>
              </a:extLst>
            </p:cNvPr>
            <p:cNvSpPr/>
            <p:nvPr/>
          </p:nvSpPr>
          <p:spPr>
            <a:xfrm>
              <a:off x="7460100" y="2336404"/>
              <a:ext cx="186045" cy="40327"/>
            </a:xfrm>
            <a:custGeom>
              <a:avLst/>
              <a:gdLst/>
              <a:ahLst/>
              <a:cxnLst/>
              <a:rect l="0" t="0" r="0" b="0"/>
              <a:pathLst>
                <a:path w="186045" h="40327">
                  <a:moveTo>
                    <a:pt x="186044" y="11723"/>
                  </a:moveTo>
                  <a:lnTo>
                    <a:pt x="183233" y="8440"/>
                  </a:lnTo>
                  <a:lnTo>
                    <a:pt x="180655" y="5158"/>
                  </a:lnTo>
                  <a:lnTo>
                    <a:pt x="179249" y="3517"/>
                  </a:lnTo>
                  <a:lnTo>
                    <a:pt x="177843" y="2110"/>
                  </a:lnTo>
                  <a:lnTo>
                    <a:pt x="176203" y="938"/>
                  </a:lnTo>
                  <a:lnTo>
                    <a:pt x="174329" y="0"/>
                  </a:lnTo>
                  <a:lnTo>
                    <a:pt x="171985" y="3283"/>
                  </a:lnTo>
                  <a:lnTo>
                    <a:pt x="169174" y="6565"/>
                  </a:lnTo>
                  <a:lnTo>
                    <a:pt x="166128" y="9613"/>
                  </a:lnTo>
                  <a:lnTo>
                    <a:pt x="162613" y="12895"/>
                  </a:lnTo>
                  <a:lnTo>
                    <a:pt x="158864" y="15943"/>
                  </a:lnTo>
                  <a:lnTo>
                    <a:pt x="154646" y="18991"/>
                  </a:lnTo>
                  <a:lnTo>
                    <a:pt x="150428" y="21804"/>
                  </a:lnTo>
                  <a:lnTo>
                    <a:pt x="145743" y="24618"/>
                  </a:lnTo>
                  <a:lnTo>
                    <a:pt x="140822" y="27197"/>
                  </a:lnTo>
                  <a:lnTo>
                    <a:pt x="135667" y="29541"/>
                  </a:lnTo>
                  <a:lnTo>
                    <a:pt x="130512" y="31651"/>
                  </a:lnTo>
                  <a:lnTo>
                    <a:pt x="124888" y="33761"/>
                  </a:lnTo>
                  <a:lnTo>
                    <a:pt x="119265" y="35403"/>
                  </a:lnTo>
                  <a:lnTo>
                    <a:pt x="113642" y="37044"/>
                  </a:lnTo>
                  <a:lnTo>
                    <a:pt x="107550" y="38216"/>
                  </a:lnTo>
                  <a:lnTo>
                    <a:pt x="101691" y="39388"/>
                  </a:lnTo>
                  <a:lnTo>
                    <a:pt x="95599" y="39857"/>
                  </a:lnTo>
                  <a:lnTo>
                    <a:pt x="89507" y="40326"/>
                  </a:lnTo>
                  <a:lnTo>
                    <a:pt x="83650" y="40326"/>
                  </a:lnTo>
                  <a:lnTo>
                    <a:pt x="77557" y="39857"/>
                  </a:lnTo>
                  <a:lnTo>
                    <a:pt x="71231" y="39154"/>
                  </a:lnTo>
                  <a:lnTo>
                    <a:pt x="65373" y="37982"/>
                  </a:lnTo>
                  <a:lnTo>
                    <a:pt x="59281" y="36340"/>
                  </a:lnTo>
                  <a:lnTo>
                    <a:pt x="53423" y="34230"/>
                  </a:lnTo>
                  <a:lnTo>
                    <a:pt x="47565" y="31886"/>
                  </a:lnTo>
                  <a:lnTo>
                    <a:pt x="41942" y="28838"/>
                  </a:lnTo>
                  <a:lnTo>
                    <a:pt x="36318" y="25556"/>
                  </a:lnTo>
                  <a:lnTo>
                    <a:pt x="31164" y="21570"/>
                  </a:lnTo>
                  <a:lnTo>
                    <a:pt x="25774" y="16881"/>
                  </a:lnTo>
                  <a:lnTo>
                    <a:pt x="20853" y="11957"/>
                  </a:lnTo>
                  <a:lnTo>
                    <a:pt x="16167" y="6331"/>
                  </a:lnTo>
                  <a:lnTo>
                    <a:pt x="11715" y="0"/>
                  </a:lnTo>
                  <a:lnTo>
                    <a:pt x="9841" y="938"/>
                  </a:lnTo>
                  <a:lnTo>
                    <a:pt x="8201" y="2110"/>
                  </a:lnTo>
                  <a:lnTo>
                    <a:pt x="6795" y="3517"/>
                  </a:lnTo>
                  <a:lnTo>
                    <a:pt x="5389" y="5158"/>
                  </a:lnTo>
                  <a:lnTo>
                    <a:pt x="2811" y="8440"/>
                  </a:lnTo>
                  <a:lnTo>
                    <a:pt x="0" y="11723"/>
                  </a:lnTo>
                </a:path>
              </a:pathLst>
            </a:custGeom>
            <a:ln w="701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9" name="Free-form: Shape 48">
              <a:extLst>
                <a:ext uri="{FF2B5EF4-FFF2-40B4-BE49-F238E27FC236}">
                  <a16:creationId xmlns:a16="http://schemas.microsoft.com/office/drawing/2014/main" id="{2BBAF15B-E3D9-4BCF-9ADF-FF1366F1848B}"/>
                </a:ext>
              </a:extLst>
            </p:cNvPr>
            <p:cNvSpPr/>
            <p:nvPr/>
          </p:nvSpPr>
          <p:spPr>
            <a:xfrm>
              <a:off x="7493981" y="2232470"/>
              <a:ext cx="11601" cy="23235"/>
            </a:xfrm>
            <a:custGeom>
              <a:avLst/>
              <a:gdLst/>
              <a:ahLst/>
              <a:cxnLst/>
              <a:rect l="0" t="0" r="0" b="0"/>
              <a:pathLst>
                <a:path w="11601" h="23235">
                  <a:moveTo>
                    <a:pt x="94" y="9308"/>
                  </a:moveTo>
                  <a:lnTo>
                    <a:pt x="445" y="7104"/>
                  </a:lnTo>
                  <a:lnTo>
                    <a:pt x="962" y="5158"/>
                  </a:lnTo>
                  <a:lnTo>
                    <a:pt x="1688" y="3376"/>
                  </a:lnTo>
                  <a:lnTo>
                    <a:pt x="2554" y="1969"/>
                  </a:lnTo>
                  <a:lnTo>
                    <a:pt x="3539" y="891"/>
                  </a:lnTo>
                  <a:lnTo>
                    <a:pt x="4593" y="281"/>
                  </a:lnTo>
                  <a:lnTo>
                    <a:pt x="5835" y="0"/>
                  </a:lnTo>
                  <a:lnTo>
                    <a:pt x="6984" y="281"/>
                  </a:lnTo>
                  <a:lnTo>
                    <a:pt x="8061" y="891"/>
                  </a:lnTo>
                  <a:lnTo>
                    <a:pt x="9022" y="1969"/>
                  </a:lnTo>
                  <a:lnTo>
                    <a:pt x="9912" y="3376"/>
                  </a:lnTo>
                  <a:lnTo>
                    <a:pt x="10615" y="5158"/>
                  </a:lnTo>
                  <a:lnTo>
                    <a:pt x="11154" y="7104"/>
                  </a:lnTo>
                  <a:lnTo>
                    <a:pt x="11506" y="9308"/>
                  </a:lnTo>
                  <a:lnTo>
                    <a:pt x="11600" y="11628"/>
                  </a:lnTo>
                  <a:lnTo>
                    <a:pt x="11506" y="14020"/>
                  </a:lnTo>
                  <a:lnTo>
                    <a:pt x="11154" y="16130"/>
                  </a:lnTo>
                  <a:lnTo>
                    <a:pt x="10615" y="18170"/>
                  </a:lnTo>
                  <a:lnTo>
                    <a:pt x="9912" y="19858"/>
                  </a:lnTo>
                  <a:lnTo>
                    <a:pt x="9022" y="21288"/>
                  </a:lnTo>
                  <a:lnTo>
                    <a:pt x="8061" y="22343"/>
                  </a:lnTo>
                  <a:lnTo>
                    <a:pt x="6984" y="23047"/>
                  </a:lnTo>
                  <a:lnTo>
                    <a:pt x="5835" y="23234"/>
                  </a:lnTo>
                  <a:lnTo>
                    <a:pt x="4593" y="23047"/>
                  </a:lnTo>
                  <a:lnTo>
                    <a:pt x="3539" y="22343"/>
                  </a:lnTo>
                  <a:lnTo>
                    <a:pt x="2554" y="21288"/>
                  </a:lnTo>
                  <a:lnTo>
                    <a:pt x="1688" y="19858"/>
                  </a:lnTo>
                  <a:lnTo>
                    <a:pt x="962" y="18170"/>
                  </a:lnTo>
                  <a:lnTo>
                    <a:pt x="445" y="16130"/>
                  </a:lnTo>
                  <a:lnTo>
                    <a:pt x="94" y="14020"/>
                  </a:lnTo>
                  <a:lnTo>
                    <a:pt x="0" y="11628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0" name="Free-form: Shape 49">
              <a:extLst>
                <a:ext uri="{FF2B5EF4-FFF2-40B4-BE49-F238E27FC236}">
                  <a16:creationId xmlns:a16="http://schemas.microsoft.com/office/drawing/2014/main" id="{8D69B984-F2E0-4A05-B8C2-6CCC9410A256}"/>
                </a:ext>
              </a:extLst>
            </p:cNvPr>
            <p:cNvSpPr/>
            <p:nvPr/>
          </p:nvSpPr>
          <p:spPr>
            <a:xfrm>
              <a:off x="7494076" y="22325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452" y="22977"/>
                  </a:lnTo>
                  <a:lnTo>
                    <a:pt x="5858" y="23211"/>
                  </a:lnTo>
                  <a:lnTo>
                    <a:pt x="6795" y="22977"/>
                  </a:lnTo>
                  <a:lnTo>
                    <a:pt x="7967" y="22273"/>
                  </a:lnTo>
                  <a:lnTo>
                    <a:pt x="8904" y="21335"/>
                  </a:lnTo>
                  <a:lnTo>
                    <a:pt x="9841" y="19694"/>
                  </a:lnTo>
                  <a:lnTo>
                    <a:pt x="10544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4"/>
                  </a:lnTo>
                  <a:lnTo>
                    <a:pt x="11012" y="7034"/>
                  </a:lnTo>
                  <a:lnTo>
                    <a:pt x="10544" y="5158"/>
                  </a:lnTo>
                  <a:lnTo>
                    <a:pt x="9841" y="3282"/>
                  </a:lnTo>
                  <a:lnTo>
                    <a:pt x="8904" y="1876"/>
                  </a:lnTo>
                  <a:lnTo>
                    <a:pt x="7967" y="938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8"/>
                  </a:lnTo>
                  <a:lnTo>
                    <a:pt x="2577" y="1876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4"/>
                  </a:lnTo>
                  <a:lnTo>
                    <a:pt x="0" y="914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3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1" name="Free-form: Shape 50">
              <a:extLst>
                <a:ext uri="{FF2B5EF4-FFF2-40B4-BE49-F238E27FC236}">
                  <a16:creationId xmlns:a16="http://schemas.microsoft.com/office/drawing/2014/main" id="{E8DB465F-39DE-445A-83A0-299C38791181}"/>
                </a:ext>
              </a:extLst>
            </p:cNvPr>
            <p:cNvSpPr/>
            <p:nvPr/>
          </p:nvSpPr>
          <p:spPr>
            <a:xfrm>
              <a:off x="7604578" y="2232470"/>
              <a:ext cx="11598" cy="23235"/>
            </a:xfrm>
            <a:custGeom>
              <a:avLst/>
              <a:gdLst/>
              <a:ahLst/>
              <a:cxnLst/>
              <a:rect l="0" t="0" r="0" b="0"/>
              <a:pathLst>
                <a:path w="11598" h="23235">
                  <a:moveTo>
                    <a:pt x="93" y="9308"/>
                  </a:moveTo>
                  <a:lnTo>
                    <a:pt x="445" y="7104"/>
                  </a:lnTo>
                  <a:lnTo>
                    <a:pt x="983" y="5158"/>
                  </a:lnTo>
                  <a:lnTo>
                    <a:pt x="1686" y="3376"/>
                  </a:lnTo>
                  <a:lnTo>
                    <a:pt x="2576" y="1969"/>
                  </a:lnTo>
                  <a:lnTo>
                    <a:pt x="3561" y="891"/>
                  </a:lnTo>
                  <a:lnTo>
                    <a:pt x="4615" y="281"/>
                  </a:lnTo>
                  <a:lnTo>
                    <a:pt x="5857" y="0"/>
                  </a:lnTo>
                  <a:lnTo>
                    <a:pt x="7005" y="281"/>
                  </a:lnTo>
                  <a:lnTo>
                    <a:pt x="8060" y="891"/>
                  </a:lnTo>
                  <a:lnTo>
                    <a:pt x="9043" y="1969"/>
                  </a:lnTo>
                  <a:lnTo>
                    <a:pt x="9934" y="3376"/>
                  </a:lnTo>
                  <a:lnTo>
                    <a:pt x="10637" y="5158"/>
                  </a:lnTo>
                  <a:lnTo>
                    <a:pt x="11176" y="7104"/>
                  </a:lnTo>
                  <a:lnTo>
                    <a:pt x="11527" y="9308"/>
                  </a:lnTo>
                  <a:lnTo>
                    <a:pt x="11597" y="11628"/>
                  </a:lnTo>
                  <a:lnTo>
                    <a:pt x="11527" y="14020"/>
                  </a:lnTo>
                  <a:lnTo>
                    <a:pt x="11176" y="16130"/>
                  </a:lnTo>
                  <a:lnTo>
                    <a:pt x="10637" y="18170"/>
                  </a:lnTo>
                  <a:lnTo>
                    <a:pt x="9934" y="19858"/>
                  </a:lnTo>
                  <a:lnTo>
                    <a:pt x="9043" y="21288"/>
                  </a:lnTo>
                  <a:lnTo>
                    <a:pt x="8060" y="22343"/>
                  </a:lnTo>
                  <a:lnTo>
                    <a:pt x="7005" y="23047"/>
                  </a:lnTo>
                  <a:lnTo>
                    <a:pt x="5857" y="23234"/>
                  </a:lnTo>
                  <a:lnTo>
                    <a:pt x="4709" y="23047"/>
                  </a:lnTo>
                  <a:lnTo>
                    <a:pt x="3561" y="22343"/>
                  </a:lnTo>
                  <a:lnTo>
                    <a:pt x="2576" y="21288"/>
                  </a:lnTo>
                  <a:lnTo>
                    <a:pt x="1686" y="19858"/>
                  </a:lnTo>
                  <a:lnTo>
                    <a:pt x="983" y="18170"/>
                  </a:lnTo>
                  <a:lnTo>
                    <a:pt x="445" y="16130"/>
                  </a:lnTo>
                  <a:lnTo>
                    <a:pt x="93" y="14020"/>
                  </a:lnTo>
                  <a:lnTo>
                    <a:pt x="0" y="11628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2" name="Free-form: Shape 51">
              <a:extLst>
                <a:ext uri="{FF2B5EF4-FFF2-40B4-BE49-F238E27FC236}">
                  <a16:creationId xmlns:a16="http://schemas.microsoft.com/office/drawing/2014/main" id="{466A1371-4DDC-47E1-B045-DE9252AE49B4}"/>
                </a:ext>
              </a:extLst>
            </p:cNvPr>
            <p:cNvSpPr/>
            <p:nvPr/>
          </p:nvSpPr>
          <p:spPr>
            <a:xfrm>
              <a:off x="7604670" y="22325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686" y="22977"/>
                  </a:lnTo>
                  <a:lnTo>
                    <a:pt x="5858" y="23211"/>
                  </a:lnTo>
                  <a:lnTo>
                    <a:pt x="6795" y="22977"/>
                  </a:lnTo>
                  <a:lnTo>
                    <a:pt x="7966" y="22273"/>
                  </a:lnTo>
                  <a:lnTo>
                    <a:pt x="8903" y="21335"/>
                  </a:lnTo>
                  <a:lnTo>
                    <a:pt x="9840" y="19694"/>
                  </a:lnTo>
                  <a:lnTo>
                    <a:pt x="10543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4"/>
                  </a:lnTo>
                  <a:lnTo>
                    <a:pt x="11012" y="7034"/>
                  </a:lnTo>
                  <a:lnTo>
                    <a:pt x="10543" y="5158"/>
                  </a:lnTo>
                  <a:lnTo>
                    <a:pt x="9840" y="3282"/>
                  </a:lnTo>
                  <a:lnTo>
                    <a:pt x="8903" y="1876"/>
                  </a:lnTo>
                  <a:lnTo>
                    <a:pt x="7966" y="938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8"/>
                  </a:lnTo>
                  <a:lnTo>
                    <a:pt x="2577" y="1876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4"/>
                  </a:lnTo>
                  <a:lnTo>
                    <a:pt x="0" y="914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339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3" name="Free-form: Shape 52">
              <a:extLst>
                <a:ext uri="{FF2B5EF4-FFF2-40B4-BE49-F238E27FC236}">
                  <a16:creationId xmlns:a16="http://schemas.microsoft.com/office/drawing/2014/main" id="{C9DBB37E-BCF8-4E45-B2B6-E3FEBB47D589}"/>
                </a:ext>
              </a:extLst>
            </p:cNvPr>
            <p:cNvSpPr/>
            <p:nvPr/>
          </p:nvSpPr>
          <p:spPr>
            <a:xfrm>
              <a:off x="7528987" y="2296312"/>
              <a:ext cx="46394" cy="17585"/>
            </a:xfrm>
            <a:custGeom>
              <a:avLst/>
              <a:gdLst/>
              <a:ahLst/>
              <a:cxnLst/>
              <a:rect l="0" t="0" r="0" b="0"/>
              <a:pathLst>
                <a:path w="46394" h="17585">
                  <a:moveTo>
                    <a:pt x="46393" y="0"/>
                  </a:moveTo>
                  <a:lnTo>
                    <a:pt x="46159" y="2110"/>
                  </a:lnTo>
                  <a:lnTo>
                    <a:pt x="45924" y="4220"/>
                  </a:lnTo>
                  <a:lnTo>
                    <a:pt x="45222" y="6096"/>
                  </a:lnTo>
                  <a:lnTo>
                    <a:pt x="44519" y="7737"/>
                  </a:lnTo>
                  <a:lnTo>
                    <a:pt x="43347" y="9378"/>
                  </a:lnTo>
                  <a:lnTo>
                    <a:pt x="42176" y="10785"/>
                  </a:lnTo>
                  <a:lnTo>
                    <a:pt x="40770" y="11957"/>
                  </a:lnTo>
                  <a:lnTo>
                    <a:pt x="39129" y="13129"/>
                  </a:lnTo>
                  <a:lnTo>
                    <a:pt x="37490" y="14302"/>
                  </a:lnTo>
                  <a:lnTo>
                    <a:pt x="35615" y="15005"/>
                  </a:lnTo>
                  <a:lnTo>
                    <a:pt x="31632" y="16412"/>
                  </a:lnTo>
                  <a:lnTo>
                    <a:pt x="27415" y="17349"/>
                  </a:lnTo>
                  <a:lnTo>
                    <a:pt x="23197" y="17584"/>
                  </a:lnTo>
                  <a:lnTo>
                    <a:pt x="18745" y="17349"/>
                  </a:lnTo>
                  <a:lnTo>
                    <a:pt x="14527" y="16412"/>
                  </a:lnTo>
                  <a:lnTo>
                    <a:pt x="10778" y="15005"/>
                  </a:lnTo>
                  <a:lnTo>
                    <a:pt x="8904" y="14302"/>
                  </a:lnTo>
                  <a:lnTo>
                    <a:pt x="7264" y="13129"/>
                  </a:lnTo>
                  <a:lnTo>
                    <a:pt x="5624" y="11957"/>
                  </a:lnTo>
                  <a:lnTo>
                    <a:pt x="4218" y="10785"/>
                  </a:lnTo>
                  <a:lnTo>
                    <a:pt x="3046" y="9378"/>
                  </a:lnTo>
                  <a:lnTo>
                    <a:pt x="1874" y="7737"/>
                  </a:lnTo>
                  <a:lnTo>
                    <a:pt x="937" y="6096"/>
                  </a:lnTo>
                  <a:lnTo>
                    <a:pt x="469" y="4220"/>
                  </a:lnTo>
                  <a:lnTo>
                    <a:pt x="0" y="2110"/>
                  </a:lnTo>
                  <a:lnTo>
                    <a:pt x="0" y="0"/>
                  </a:lnTo>
                </a:path>
              </a:pathLst>
            </a:custGeom>
            <a:ln w="701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FB901E12-1B62-4B5B-A2B5-3DB9BDFAA0CA}"/>
              </a:ext>
            </a:extLst>
          </p:cNvPr>
          <p:cNvGrpSpPr/>
          <p:nvPr/>
        </p:nvGrpSpPr>
        <p:grpSpPr>
          <a:xfrm>
            <a:off x="7874000" y="1765300"/>
            <a:ext cx="302028" cy="302449"/>
            <a:chOff x="7874000" y="1765300"/>
            <a:chExt cx="302028" cy="302449"/>
          </a:xfrm>
        </p:grpSpPr>
        <p:sp>
          <p:nvSpPr>
            <p:cNvPr id="55" name="Free-form: Shape 54">
              <a:extLst>
                <a:ext uri="{FF2B5EF4-FFF2-40B4-BE49-F238E27FC236}">
                  <a16:creationId xmlns:a16="http://schemas.microsoft.com/office/drawing/2014/main" id="{5F0DA314-D249-4E8E-BB95-92D499C4510E}"/>
                </a:ext>
              </a:extLst>
            </p:cNvPr>
            <p:cNvSpPr/>
            <p:nvPr/>
          </p:nvSpPr>
          <p:spPr>
            <a:xfrm>
              <a:off x="7874000" y="1765300"/>
              <a:ext cx="301982" cy="302331"/>
            </a:xfrm>
            <a:custGeom>
              <a:avLst/>
              <a:gdLst/>
              <a:ahLst/>
              <a:cxnLst/>
              <a:rect l="0" t="0" r="0" b="0"/>
              <a:pathLst>
                <a:path w="301982" h="302331">
                  <a:moveTo>
                    <a:pt x="164" y="143369"/>
                  </a:moveTo>
                  <a:lnTo>
                    <a:pt x="796" y="135749"/>
                  </a:lnTo>
                  <a:lnTo>
                    <a:pt x="1663" y="128130"/>
                  </a:lnTo>
                  <a:lnTo>
                    <a:pt x="2998" y="120674"/>
                  </a:lnTo>
                  <a:lnTo>
                    <a:pt x="4687" y="113406"/>
                  </a:lnTo>
                  <a:lnTo>
                    <a:pt x="6724" y="106232"/>
                  </a:lnTo>
                  <a:lnTo>
                    <a:pt x="9115" y="99152"/>
                  </a:lnTo>
                  <a:lnTo>
                    <a:pt x="11855" y="92328"/>
                  </a:lnTo>
                  <a:lnTo>
                    <a:pt x="14855" y="85599"/>
                  </a:lnTo>
                  <a:lnTo>
                    <a:pt x="18230" y="79129"/>
                  </a:lnTo>
                  <a:lnTo>
                    <a:pt x="21861" y="72728"/>
                  </a:lnTo>
                  <a:lnTo>
                    <a:pt x="25750" y="66632"/>
                  </a:lnTo>
                  <a:lnTo>
                    <a:pt x="30015" y="60677"/>
                  </a:lnTo>
                  <a:lnTo>
                    <a:pt x="34444" y="55026"/>
                  </a:lnTo>
                  <a:lnTo>
                    <a:pt x="39224" y="49517"/>
                  </a:lnTo>
                  <a:lnTo>
                    <a:pt x="44168" y="44289"/>
                  </a:lnTo>
                  <a:lnTo>
                    <a:pt x="49393" y="39248"/>
                  </a:lnTo>
                  <a:lnTo>
                    <a:pt x="54900" y="34558"/>
                  </a:lnTo>
                  <a:lnTo>
                    <a:pt x="60640" y="30033"/>
                  </a:lnTo>
                  <a:lnTo>
                    <a:pt x="66591" y="25767"/>
                  </a:lnTo>
                  <a:lnTo>
                    <a:pt x="72683" y="21874"/>
                  </a:lnTo>
                  <a:lnTo>
                    <a:pt x="78987" y="18240"/>
                  </a:lnTo>
                  <a:lnTo>
                    <a:pt x="85547" y="14864"/>
                  </a:lnTo>
                  <a:lnTo>
                    <a:pt x="92178" y="11863"/>
                  </a:lnTo>
                  <a:lnTo>
                    <a:pt x="99091" y="9120"/>
                  </a:lnTo>
                  <a:lnTo>
                    <a:pt x="106073" y="6822"/>
                  </a:lnTo>
                  <a:lnTo>
                    <a:pt x="113266" y="4783"/>
                  </a:lnTo>
                  <a:lnTo>
                    <a:pt x="120507" y="3095"/>
                  </a:lnTo>
                  <a:lnTo>
                    <a:pt x="127957" y="1759"/>
                  </a:lnTo>
                  <a:lnTo>
                    <a:pt x="135572" y="798"/>
                  </a:lnTo>
                  <a:lnTo>
                    <a:pt x="143187" y="164"/>
                  </a:lnTo>
                  <a:lnTo>
                    <a:pt x="150990" y="0"/>
                  </a:lnTo>
                  <a:lnTo>
                    <a:pt x="158769" y="164"/>
                  </a:lnTo>
                  <a:lnTo>
                    <a:pt x="166384" y="798"/>
                  </a:lnTo>
                  <a:lnTo>
                    <a:pt x="173999" y="1759"/>
                  </a:lnTo>
                  <a:lnTo>
                    <a:pt x="181451" y="3095"/>
                  </a:lnTo>
                  <a:lnTo>
                    <a:pt x="188714" y="4783"/>
                  </a:lnTo>
                  <a:lnTo>
                    <a:pt x="195885" y="6822"/>
                  </a:lnTo>
                  <a:lnTo>
                    <a:pt x="202867" y="9120"/>
                  </a:lnTo>
                  <a:lnTo>
                    <a:pt x="209779" y="11863"/>
                  </a:lnTo>
                  <a:lnTo>
                    <a:pt x="216433" y="14864"/>
                  </a:lnTo>
                  <a:lnTo>
                    <a:pt x="222972" y="18240"/>
                  </a:lnTo>
                  <a:lnTo>
                    <a:pt x="229273" y="21874"/>
                  </a:lnTo>
                  <a:lnTo>
                    <a:pt x="235461" y="25767"/>
                  </a:lnTo>
                  <a:lnTo>
                    <a:pt x="241316" y="30033"/>
                  </a:lnTo>
                  <a:lnTo>
                    <a:pt x="247059" y="34558"/>
                  </a:lnTo>
                  <a:lnTo>
                    <a:pt x="252565" y="39248"/>
                  </a:lnTo>
                  <a:lnTo>
                    <a:pt x="257790" y="44289"/>
                  </a:lnTo>
                  <a:lnTo>
                    <a:pt x="262733" y="49517"/>
                  </a:lnTo>
                  <a:lnTo>
                    <a:pt x="267513" y="55026"/>
                  </a:lnTo>
                  <a:lnTo>
                    <a:pt x="272035" y="60677"/>
                  </a:lnTo>
                  <a:lnTo>
                    <a:pt x="276206" y="66632"/>
                  </a:lnTo>
                  <a:lnTo>
                    <a:pt x="280096" y="72728"/>
                  </a:lnTo>
                  <a:lnTo>
                    <a:pt x="283728" y="79129"/>
                  </a:lnTo>
                  <a:lnTo>
                    <a:pt x="287101" y="85599"/>
                  </a:lnTo>
                  <a:lnTo>
                    <a:pt x="290101" y="92328"/>
                  </a:lnTo>
                  <a:lnTo>
                    <a:pt x="292843" y="99152"/>
                  </a:lnTo>
                  <a:lnTo>
                    <a:pt x="295232" y="106232"/>
                  </a:lnTo>
                  <a:lnTo>
                    <a:pt x="297272" y="113406"/>
                  </a:lnTo>
                  <a:lnTo>
                    <a:pt x="298958" y="120674"/>
                  </a:lnTo>
                  <a:lnTo>
                    <a:pt x="300294" y="128130"/>
                  </a:lnTo>
                  <a:lnTo>
                    <a:pt x="301184" y="135749"/>
                  </a:lnTo>
                  <a:lnTo>
                    <a:pt x="301792" y="143369"/>
                  </a:lnTo>
                  <a:lnTo>
                    <a:pt x="301981" y="151153"/>
                  </a:lnTo>
                  <a:lnTo>
                    <a:pt x="301792" y="158961"/>
                  </a:lnTo>
                  <a:lnTo>
                    <a:pt x="301184" y="166581"/>
                  </a:lnTo>
                  <a:lnTo>
                    <a:pt x="300294" y="174201"/>
                  </a:lnTo>
                  <a:lnTo>
                    <a:pt x="298958" y="181656"/>
                  </a:lnTo>
                  <a:lnTo>
                    <a:pt x="297272" y="188901"/>
                  </a:lnTo>
                  <a:lnTo>
                    <a:pt x="295232" y="196098"/>
                  </a:lnTo>
                  <a:lnTo>
                    <a:pt x="292843" y="203178"/>
                  </a:lnTo>
                  <a:lnTo>
                    <a:pt x="290101" y="210002"/>
                  </a:lnTo>
                  <a:lnTo>
                    <a:pt x="287101" y="216731"/>
                  </a:lnTo>
                  <a:lnTo>
                    <a:pt x="283728" y="223201"/>
                  </a:lnTo>
                  <a:lnTo>
                    <a:pt x="280096" y="229578"/>
                  </a:lnTo>
                  <a:lnTo>
                    <a:pt x="276206" y="235698"/>
                  </a:lnTo>
                  <a:lnTo>
                    <a:pt x="272035" y="241629"/>
                  </a:lnTo>
                  <a:lnTo>
                    <a:pt x="267513" y="247303"/>
                  </a:lnTo>
                  <a:lnTo>
                    <a:pt x="262733" y="252790"/>
                  </a:lnTo>
                  <a:lnTo>
                    <a:pt x="257790" y="258112"/>
                  </a:lnTo>
                  <a:lnTo>
                    <a:pt x="252565" y="263082"/>
                  </a:lnTo>
                  <a:lnTo>
                    <a:pt x="247059" y="267865"/>
                  </a:lnTo>
                  <a:lnTo>
                    <a:pt x="241316" y="272297"/>
                  </a:lnTo>
                  <a:lnTo>
                    <a:pt x="235461" y="276540"/>
                  </a:lnTo>
                  <a:lnTo>
                    <a:pt x="229273" y="280455"/>
                  </a:lnTo>
                  <a:lnTo>
                    <a:pt x="222972" y="284090"/>
                  </a:lnTo>
                  <a:lnTo>
                    <a:pt x="216433" y="287443"/>
                  </a:lnTo>
                  <a:lnTo>
                    <a:pt x="209779" y="290467"/>
                  </a:lnTo>
                  <a:lnTo>
                    <a:pt x="202867" y="293210"/>
                  </a:lnTo>
                  <a:lnTo>
                    <a:pt x="195885" y="295601"/>
                  </a:lnTo>
                  <a:lnTo>
                    <a:pt x="188714" y="297641"/>
                  </a:lnTo>
                  <a:lnTo>
                    <a:pt x="181451" y="299329"/>
                  </a:lnTo>
                  <a:lnTo>
                    <a:pt x="173999" y="300642"/>
                  </a:lnTo>
                  <a:lnTo>
                    <a:pt x="166384" y="301534"/>
                  </a:lnTo>
                  <a:lnTo>
                    <a:pt x="158769" y="302166"/>
                  </a:lnTo>
                  <a:lnTo>
                    <a:pt x="150990" y="302330"/>
                  </a:lnTo>
                  <a:lnTo>
                    <a:pt x="143187" y="302166"/>
                  </a:lnTo>
                  <a:lnTo>
                    <a:pt x="135572" y="301534"/>
                  </a:lnTo>
                  <a:lnTo>
                    <a:pt x="127957" y="300642"/>
                  </a:lnTo>
                  <a:lnTo>
                    <a:pt x="120507" y="299329"/>
                  </a:lnTo>
                  <a:lnTo>
                    <a:pt x="113266" y="297641"/>
                  </a:lnTo>
                  <a:lnTo>
                    <a:pt x="106073" y="295601"/>
                  </a:lnTo>
                  <a:lnTo>
                    <a:pt x="99091" y="293210"/>
                  </a:lnTo>
                  <a:lnTo>
                    <a:pt x="92178" y="290467"/>
                  </a:lnTo>
                  <a:lnTo>
                    <a:pt x="85547" y="287443"/>
                  </a:lnTo>
                  <a:lnTo>
                    <a:pt x="78987" y="284090"/>
                  </a:lnTo>
                  <a:lnTo>
                    <a:pt x="72683" y="280455"/>
                  </a:lnTo>
                  <a:lnTo>
                    <a:pt x="66591" y="276540"/>
                  </a:lnTo>
                  <a:lnTo>
                    <a:pt x="60640" y="272297"/>
                  </a:lnTo>
                  <a:lnTo>
                    <a:pt x="54900" y="267865"/>
                  </a:lnTo>
                  <a:lnTo>
                    <a:pt x="49393" y="263082"/>
                  </a:lnTo>
                  <a:lnTo>
                    <a:pt x="44168" y="258112"/>
                  </a:lnTo>
                  <a:lnTo>
                    <a:pt x="39224" y="252790"/>
                  </a:lnTo>
                  <a:lnTo>
                    <a:pt x="34444" y="247303"/>
                  </a:lnTo>
                  <a:lnTo>
                    <a:pt x="30015" y="241629"/>
                  </a:lnTo>
                  <a:lnTo>
                    <a:pt x="25750" y="235698"/>
                  </a:lnTo>
                  <a:lnTo>
                    <a:pt x="21861" y="229578"/>
                  </a:lnTo>
                  <a:lnTo>
                    <a:pt x="18230" y="223201"/>
                  </a:lnTo>
                  <a:lnTo>
                    <a:pt x="14855" y="216731"/>
                  </a:lnTo>
                  <a:lnTo>
                    <a:pt x="11855" y="210002"/>
                  </a:lnTo>
                  <a:lnTo>
                    <a:pt x="9115" y="203178"/>
                  </a:lnTo>
                  <a:lnTo>
                    <a:pt x="6724" y="196098"/>
                  </a:lnTo>
                  <a:lnTo>
                    <a:pt x="4687" y="188901"/>
                  </a:lnTo>
                  <a:lnTo>
                    <a:pt x="2998" y="181656"/>
                  </a:lnTo>
                  <a:lnTo>
                    <a:pt x="1663" y="174201"/>
                  </a:lnTo>
                  <a:lnTo>
                    <a:pt x="796" y="166581"/>
                  </a:lnTo>
                  <a:lnTo>
                    <a:pt x="164" y="158961"/>
                  </a:lnTo>
                  <a:lnTo>
                    <a:pt x="0" y="151153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6" name="Free-form: Shape 55">
              <a:extLst>
                <a:ext uri="{FF2B5EF4-FFF2-40B4-BE49-F238E27FC236}">
                  <a16:creationId xmlns:a16="http://schemas.microsoft.com/office/drawing/2014/main" id="{ABBD6A99-B223-44A5-BD3F-2C628449E2BF}"/>
                </a:ext>
              </a:extLst>
            </p:cNvPr>
            <p:cNvSpPr/>
            <p:nvPr/>
          </p:nvSpPr>
          <p:spPr>
            <a:xfrm>
              <a:off x="7874000" y="1765300"/>
              <a:ext cx="302028" cy="302449"/>
            </a:xfrm>
            <a:custGeom>
              <a:avLst/>
              <a:gdLst/>
              <a:ahLst/>
              <a:cxnLst/>
              <a:rect l="0" t="0" r="0" b="0"/>
              <a:pathLst>
                <a:path w="302028" h="302449">
                  <a:moveTo>
                    <a:pt x="0" y="151224"/>
                  </a:moveTo>
                  <a:lnTo>
                    <a:pt x="234" y="158961"/>
                  </a:lnTo>
                  <a:lnTo>
                    <a:pt x="703" y="166463"/>
                  </a:lnTo>
                  <a:lnTo>
                    <a:pt x="1640" y="174201"/>
                  </a:lnTo>
                  <a:lnTo>
                    <a:pt x="3046" y="181703"/>
                  </a:lnTo>
                  <a:lnTo>
                    <a:pt x="4687" y="188971"/>
                  </a:lnTo>
                  <a:lnTo>
                    <a:pt x="6795" y="196005"/>
                  </a:lnTo>
                  <a:lnTo>
                    <a:pt x="9138" y="203273"/>
                  </a:lnTo>
                  <a:lnTo>
                    <a:pt x="11950" y="210072"/>
                  </a:lnTo>
                  <a:lnTo>
                    <a:pt x="14762" y="216637"/>
                  </a:lnTo>
                  <a:lnTo>
                    <a:pt x="18276" y="223202"/>
                  </a:lnTo>
                  <a:lnTo>
                    <a:pt x="21791" y="229532"/>
                  </a:lnTo>
                  <a:lnTo>
                    <a:pt x="25774" y="235628"/>
                  </a:lnTo>
                  <a:lnTo>
                    <a:pt x="29992" y="241724"/>
                  </a:lnTo>
                  <a:lnTo>
                    <a:pt x="34444" y="247351"/>
                  </a:lnTo>
                  <a:lnTo>
                    <a:pt x="39130" y="252743"/>
                  </a:lnTo>
                  <a:lnTo>
                    <a:pt x="44285" y="258136"/>
                  </a:lnTo>
                  <a:lnTo>
                    <a:pt x="49440" y="263059"/>
                  </a:lnTo>
                  <a:lnTo>
                    <a:pt x="54829" y="267983"/>
                  </a:lnTo>
                  <a:lnTo>
                    <a:pt x="60687" y="272203"/>
                  </a:lnTo>
                  <a:lnTo>
                    <a:pt x="66545" y="276423"/>
                  </a:lnTo>
                  <a:lnTo>
                    <a:pt x="72637" y="280409"/>
                  </a:lnTo>
                  <a:lnTo>
                    <a:pt x="78963" y="284160"/>
                  </a:lnTo>
                  <a:lnTo>
                    <a:pt x="85523" y="287443"/>
                  </a:lnTo>
                  <a:lnTo>
                    <a:pt x="92084" y="290491"/>
                  </a:lnTo>
                  <a:lnTo>
                    <a:pt x="99113" y="293304"/>
                  </a:lnTo>
                  <a:lnTo>
                    <a:pt x="106143" y="295649"/>
                  </a:lnTo>
                  <a:lnTo>
                    <a:pt x="113172" y="297759"/>
                  </a:lnTo>
                  <a:lnTo>
                    <a:pt x="120436" y="299400"/>
                  </a:lnTo>
                  <a:lnTo>
                    <a:pt x="127934" y="300572"/>
                  </a:lnTo>
                  <a:lnTo>
                    <a:pt x="135666" y="301510"/>
                  </a:lnTo>
                  <a:lnTo>
                    <a:pt x="143164" y="302213"/>
                  </a:lnTo>
                  <a:lnTo>
                    <a:pt x="150896" y="302448"/>
                  </a:lnTo>
                  <a:lnTo>
                    <a:pt x="158863" y="302213"/>
                  </a:lnTo>
                  <a:lnTo>
                    <a:pt x="166361" y="301510"/>
                  </a:lnTo>
                  <a:lnTo>
                    <a:pt x="174093" y="300572"/>
                  </a:lnTo>
                  <a:lnTo>
                    <a:pt x="181357" y="299400"/>
                  </a:lnTo>
                  <a:lnTo>
                    <a:pt x="188620" y="297759"/>
                  </a:lnTo>
                  <a:lnTo>
                    <a:pt x="195884" y="295649"/>
                  </a:lnTo>
                  <a:lnTo>
                    <a:pt x="202913" y="293304"/>
                  </a:lnTo>
                  <a:lnTo>
                    <a:pt x="209709" y="290491"/>
                  </a:lnTo>
                  <a:lnTo>
                    <a:pt x="216504" y="287443"/>
                  </a:lnTo>
                  <a:lnTo>
                    <a:pt x="223065" y="284160"/>
                  </a:lnTo>
                  <a:lnTo>
                    <a:pt x="229157" y="280409"/>
                  </a:lnTo>
                  <a:lnTo>
                    <a:pt x="235483" y="276423"/>
                  </a:lnTo>
                  <a:lnTo>
                    <a:pt x="241340" y="272203"/>
                  </a:lnTo>
                  <a:lnTo>
                    <a:pt x="246964" y="267983"/>
                  </a:lnTo>
                  <a:lnTo>
                    <a:pt x="252588" y="263059"/>
                  </a:lnTo>
                  <a:lnTo>
                    <a:pt x="257742" y="258136"/>
                  </a:lnTo>
                  <a:lnTo>
                    <a:pt x="262663" y="252743"/>
                  </a:lnTo>
                  <a:lnTo>
                    <a:pt x="267584" y="247351"/>
                  </a:lnTo>
                  <a:lnTo>
                    <a:pt x="272035" y="241724"/>
                  </a:lnTo>
                  <a:lnTo>
                    <a:pt x="276253" y="235628"/>
                  </a:lnTo>
                  <a:lnTo>
                    <a:pt x="280002" y="229532"/>
                  </a:lnTo>
                  <a:lnTo>
                    <a:pt x="283751" y="223202"/>
                  </a:lnTo>
                  <a:lnTo>
                    <a:pt x="287031" y="216637"/>
                  </a:lnTo>
                  <a:lnTo>
                    <a:pt x="290078" y="210072"/>
                  </a:lnTo>
                  <a:lnTo>
                    <a:pt x="292889" y="203273"/>
                  </a:lnTo>
                  <a:lnTo>
                    <a:pt x="295232" y="196005"/>
                  </a:lnTo>
                  <a:lnTo>
                    <a:pt x="297341" y="188971"/>
                  </a:lnTo>
                  <a:lnTo>
                    <a:pt x="298981" y="181703"/>
                  </a:lnTo>
                  <a:lnTo>
                    <a:pt x="300387" y="174201"/>
                  </a:lnTo>
                  <a:lnTo>
                    <a:pt x="301090" y="166463"/>
                  </a:lnTo>
                  <a:lnTo>
                    <a:pt x="301793" y="158961"/>
                  </a:lnTo>
                  <a:lnTo>
                    <a:pt x="302027" y="151224"/>
                  </a:lnTo>
                  <a:lnTo>
                    <a:pt x="301793" y="143487"/>
                  </a:lnTo>
                  <a:lnTo>
                    <a:pt x="301090" y="135750"/>
                  </a:lnTo>
                  <a:lnTo>
                    <a:pt x="300387" y="128247"/>
                  </a:lnTo>
                  <a:lnTo>
                    <a:pt x="298981" y="120745"/>
                  </a:lnTo>
                  <a:lnTo>
                    <a:pt x="297341" y="113477"/>
                  </a:lnTo>
                  <a:lnTo>
                    <a:pt x="295232" y="106208"/>
                  </a:lnTo>
                  <a:lnTo>
                    <a:pt x="292889" y="99175"/>
                  </a:lnTo>
                  <a:lnTo>
                    <a:pt x="290078" y="92376"/>
                  </a:lnTo>
                  <a:lnTo>
                    <a:pt x="287031" y="85576"/>
                  </a:lnTo>
                  <a:lnTo>
                    <a:pt x="283751" y="79246"/>
                  </a:lnTo>
                  <a:lnTo>
                    <a:pt x="280002" y="72681"/>
                  </a:lnTo>
                  <a:lnTo>
                    <a:pt x="276253" y="66585"/>
                  </a:lnTo>
                  <a:lnTo>
                    <a:pt x="272035" y="60724"/>
                  </a:lnTo>
                  <a:lnTo>
                    <a:pt x="267584" y="55097"/>
                  </a:lnTo>
                  <a:lnTo>
                    <a:pt x="262663" y="49470"/>
                  </a:lnTo>
                  <a:lnTo>
                    <a:pt x="257742" y="44312"/>
                  </a:lnTo>
                  <a:lnTo>
                    <a:pt x="252588" y="39154"/>
                  </a:lnTo>
                  <a:lnTo>
                    <a:pt x="246964" y="34465"/>
                  </a:lnTo>
                  <a:lnTo>
                    <a:pt x="241340" y="30010"/>
                  </a:lnTo>
                  <a:lnTo>
                    <a:pt x="235483" y="25790"/>
                  </a:lnTo>
                  <a:lnTo>
                    <a:pt x="229157" y="21804"/>
                  </a:lnTo>
                  <a:lnTo>
                    <a:pt x="223065" y="18288"/>
                  </a:lnTo>
                  <a:lnTo>
                    <a:pt x="216504" y="14771"/>
                  </a:lnTo>
                  <a:lnTo>
                    <a:pt x="209709" y="11957"/>
                  </a:lnTo>
                  <a:lnTo>
                    <a:pt x="202913" y="9144"/>
                  </a:lnTo>
                  <a:lnTo>
                    <a:pt x="195884" y="6799"/>
                  </a:lnTo>
                  <a:lnTo>
                    <a:pt x="188620" y="4689"/>
                  </a:lnTo>
                  <a:lnTo>
                    <a:pt x="181357" y="3048"/>
                  </a:lnTo>
                  <a:lnTo>
                    <a:pt x="174093" y="1876"/>
                  </a:lnTo>
                  <a:lnTo>
                    <a:pt x="166361" y="703"/>
                  </a:lnTo>
                  <a:lnTo>
                    <a:pt x="158863" y="234"/>
                  </a:lnTo>
                  <a:lnTo>
                    <a:pt x="150896" y="0"/>
                  </a:lnTo>
                  <a:lnTo>
                    <a:pt x="143164" y="234"/>
                  </a:lnTo>
                  <a:lnTo>
                    <a:pt x="135666" y="703"/>
                  </a:lnTo>
                  <a:lnTo>
                    <a:pt x="127934" y="1876"/>
                  </a:lnTo>
                  <a:lnTo>
                    <a:pt x="120436" y="3048"/>
                  </a:lnTo>
                  <a:lnTo>
                    <a:pt x="113172" y="4689"/>
                  </a:lnTo>
                  <a:lnTo>
                    <a:pt x="106143" y="6799"/>
                  </a:lnTo>
                  <a:lnTo>
                    <a:pt x="99113" y="9144"/>
                  </a:lnTo>
                  <a:lnTo>
                    <a:pt x="92084" y="11957"/>
                  </a:lnTo>
                  <a:lnTo>
                    <a:pt x="85523" y="14771"/>
                  </a:lnTo>
                  <a:lnTo>
                    <a:pt x="78963" y="18288"/>
                  </a:lnTo>
                  <a:lnTo>
                    <a:pt x="72637" y="21804"/>
                  </a:lnTo>
                  <a:lnTo>
                    <a:pt x="66545" y="25790"/>
                  </a:lnTo>
                  <a:lnTo>
                    <a:pt x="60687" y="30010"/>
                  </a:lnTo>
                  <a:lnTo>
                    <a:pt x="54829" y="34465"/>
                  </a:lnTo>
                  <a:lnTo>
                    <a:pt x="49440" y="39154"/>
                  </a:lnTo>
                  <a:lnTo>
                    <a:pt x="44285" y="44312"/>
                  </a:lnTo>
                  <a:lnTo>
                    <a:pt x="39130" y="49470"/>
                  </a:lnTo>
                  <a:lnTo>
                    <a:pt x="34444" y="55097"/>
                  </a:lnTo>
                  <a:lnTo>
                    <a:pt x="29992" y="60724"/>
                  </a:lnTo>
                  <a:lnTo>
                    <a:pt x="25774" y="66585"/>
                  </a:lnTo>
                  <a:lnTo>
                    <a:pt x="21791" y="72681"/>
                  </a:lnTo>
                  <a:lnTo>
                    <a:pt x="18276" y="79246"/>
                  </a:lnTo>
                  <a:lnTo>
                    <a:pt x="14762" y="85576"/>
                  </a:lnTo>
                  <a:lnTo>
                    <a:pt x="11950" y="92376"/>
                  </a:lnTo>
                  <a:lnTo>
                    <a:pt x="9138" y="99175"/>
                  </a:lnTo>
                  <a:lnTo>
                    <a:pt x="6795" y="106208"/>
                  </a:lnTo>
                  <a:lnTo>
                    <a:pt x="4687" y="113477"/>
                  </a:lnTo>
                  <a:lnTo>
                    <a:pt x="3046" y="120745"/>
                  </a:lnTo>
                  <a:lnTo>
                    <a:pt x="1640" y="128247"/>
                  </a:lnTo>
                  <a:lnTo>
                    <a:pt x="703" y="135750"/>
                  </a:lnTo>
                  <a:lnTo>
                    <a:pt x="234" y="14348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7" name="Free-form: Shape 56">
              <a:extLst>
                <a:ext uri="{FF2B5EF4-FFF2-40B4-BE49-F238E27FC236}">
                  <a16:creationId xmlns:a16="http://schemas.microsoft.com/office/drawing/2014/main" id="{2C231B4F-5E41-49FB-9182-656FCD939EE2}"/>
                </a:ext>
              </a:extLst>
            </p:cNvPr>
            <p:cNvSpPr/>
            <p:nvPr/>
          </p:nvSpPr>
          <p:spPr>
            <a:xfrm>
              <a:off x="7930000" y="1968104"/>
              <a:ext cx="186045" cy="40327"/>
            </a:xfrm>
            <a:custGeom>
              <a:avLst/>
              <a:gdLst/>
              <a:ahLst/>
              <a:cxnLst/>
              <a:rect l="0" t="0" r="0" b="0"/>
              <a:pathLst>
                <a:path w="186045" h="40327">
                  <a:moveTo>
                    <a:pt x="186044" y="11723"/>
                  </a:moveTo>
                  <a:lnTo>
                    <a:pt x="183233" y="8440"/>
                  </a:lnTo>
                  <a:lnTo>
                    <a:pt x="180655" y="5158"/>
                  </a:lnTo>
                  <a:lnTo>
                    <a:pt x="179249" y="3517"/>
                  </a:lnTo>
                  <a:lnTo>
                    <a:pt x="177843" y="2110"/>
                  </a:lnTo>
                  <a:lnTo>
                    <a:pt x="176203" y="938"/>
                  </a:lnTo>
                  <a:lnTo>
                    <a:pt x="174329" y="0"/>
                  </a:lnTo>
                  <a:lnTo>
                    <a:pt x="171985" y="3283"/>
                  </a:lnTo>
                  <a:lnTo>
                    <a:pt x="169174" y="6565"/>
                  </a:lnTo>
                  <a:lnTo>
                    <a:pt x="166128" y="9613"/>
                  </a:lnTo>
                  <a:lnTo>
                    <a:pt x="162613" y="12895"/>
                  </a:lnTo>
                  <a:lnTo>
                    <a:pt x="158864" y="15943"/>
                  </a:lnTo>
                  <a:lnTo>
                    <a:pt x="154646" y="18991"/>
                  </a:lnTo>
                  <a:lnTo>
                    <a:pt x="150428" y="21804"/>
                  </a:lnTo>
                  <a:lnTo>
                    <a:pt x="145743" y="24618"/>
                  </a:lnTo>
                  <a:lnTo>
                    <a:pt x="140822" y="27197"/>
                  </a:lnTo>
                  <a:lnTo>
                    <a:pt x="135667" y="29541"/>
                  </a:lnTo>
                  <a:lnTo>
                    <a:pt x="130512" y="31651"/>
                  </a:lnTo>
                  <a:lnTo>
                    <a:pt x="124888" y="33761"/>
                  </a:lnTo>
                  <a:lnTo>
                    <a:pt x="119265" y="35403"/>
                  </a:lnTo>
                  <a:lnTo>
                    <a:pt x="113642" y="37044"/>
                  </a:lnTo>
                  <a:lnTo>
                    <a:pt x="107550" y="38216"/>
                  </a:lnTo>
                  <a:lnTo>
                    <a:pt x="101691" y="39388"/>
                  </a:lnTo>
                  <a:lnTo>
                    <a:pt x="95599" y="39857"/>
                  </a:lnTo>
                  <a:lnTo>
                    <a:pt x="89507" y="40326"/>
                  </a:lnTo>
                  <a:lnTo>
                    <a:pt x="83650" y="40326"/>
                  </a:lnTo>
                  <a:lnTo>
                    <a:pt x="77557" y="39857"/>
                  </a:lnTo>
                  <a:lnTo>
                    <a:pt x="71231" y="39154"/>
                  </a:lnTo>
                  <a:lnTo>
                    <a:pt x="65373" y="37982"/>
                  </a:lnTo>
                  <a:lnTo>
                    <a:pt x="59281" y="36340"/>
                  </a:lnTo>
                  <a:lnTo>
                    <a:pt x="53423" y="34230"/>
                  </a:lnTo>
                  <a:lnTo>
                    <a:pt x="47565" y="31886"/>
                  </a:lnTo>
                  <a:lnTo>
                    <a:pt x="41942" y="28838"/>
                  </a:lnTo>
                  <a:lnTo>
                    <a:pt x="36318" y="25556"/>
                  </a:lnTo>
                  <a:lnTo>
                    <a:pt x="31164" y="21570"/>
                  </a:lnTo>
                  <a:lnTo>
                    <a:pt x="25774" y="16881"/>
                  </a:lnTo>
                  <a:lnTo>
                    <a:pt x="20853" y="11957"/>
                  </a:lnTo>
                  <a:lnTo>
                    <a:pt x="16167" y="6331"/>
                  </a:lnTo>
                  <a:lnTo>
                    <a:pt x="11715" y="0"/>
                  </a:lnTo>
                  <a:lnTo>
                    <a:pt x="9841" y="938"/>
                  </a:lnTo>
                  <a:lnTo>
                    <a:pt x="8201" y="2110"/>
                  </a:lnTo>
                  <a:lnTo>
                    <a:pt x="6795" y="3517"/>
                  </a:lnTo>
                  <a:lnTo>
                    <a:pt x="5389" y="5158"/>
                  </a:lnTo>
                  <a:lnTo>
                    <a:pt x="2811" y="8440"/>
                  </a:lnTo>
                  <a:lnTo>
                    <a:pt x="0" y="11723"/>
                  </a:lnTo>
                </a:path>
              </a:pathLst>
            </a:custGeom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8" name="Free-form: Shape 57">
              <a:extLst>
                <a:ext uri="{FF2B5EF4-FFF2-40B4-BE49-F238E27FC236}">
                  <a16:creationId xmlns:a16="http://schemas.microsoft.com/office/drawing/2014/main" id="{80D62574-D442-450E-92BC-5EAFE33823BC}"/>
                </a:ext>
              </a:extLst>
            </p:cNvPr>
            <p:cNvSpPr/>
            <p:nvPr/>
          </p:nvSpPr>
          <p:spPr>
            <a:xfrm>
              <a:off x="7963881" y="1864170"/>
              <a:ext cx="11601" cy="23235"/>
            </a:xfrm>
            <a:custGeom>
              <a:avLst/>
              <a:gdLst/>
              <a:ahLst/>
              <a:cxnLst/>
              <a:rect l="0" t="0" r="0" b="0"/>
              <a:pathLst>
                <a:path w="11601" h="23235">
                  <a:moveTo>
                    <a:pt x="95" y="9307"/>
                  </a:moveTo>
                  <a:lnTo>
                    <a:pt x="445" y="7104"/>
                  </a:lnTo>
                  <a:lnTo>
                    <a:pt x="962" y="5158"/>
                  </a:lnTo>
                  <a:lnTo>
                    <a:pt x="1687" y="3375"/>
                  </a:lnTo>
                  <a:lnTo>
                    <a:pt x="2554" y="1969"/>
                  </a:lnTo>
                  <a:lnTo>
                    <a:pt x="3539" y="891"/>
                  </a:lnTo>
                  <a:lnTo>
                    <a:pt x="4593" y="282"/>
                  </a:lnTo>
                  <a:lnTo>
                    <a:pt x="5835" y="0"/>
                  </a:lnTo>
                  <a:lnTo>
                    <a:pt x="6983" y="282"/>
                  </a:lnTo>
                  <a:lnTo>
                    <a:pt x="8061" y="891"/>
                  </a:lnTo>
                  <a:lnTo>
                    <a:pt x="9023" y="1969"/>
                  </a:lnTo>
                  <a:lnTo>
                    <a:pt x="9912" y="3375"/>
                  </a:lnTo>
                  <a:lnTo>
                    <a:pt x="10615" y="5158"/>
                  </a:lnTo>
                  <a:lnTo>
                    <a:pt x="11154" y="7104"/>
                  </a:lnTo>
                  <a:lnTo>
                    <a:pt x="11506" y="9307"/>
                  </a:lnTo>
                  <a:lnTo>
                    <a:pt x="11600" y="11629"/>
                  </a:lnTo>
                  <a:lnTo>
                    <a:pt x="11506" y="14020"/>
                  </a:lnTo>
                  <a:lnTo>
                    <a:pt x="11154" y="16130"/>
                  </a:lnTo>
                  <a:lnTo>
                    <a:pt x="10615" y="18171"/>
                  </a:lnTo>
                  <a:lnTo>
                    <a:pt x="9912" y="19858"/>
                  </a:lnTo>
                  <a:lnTo>
                    <a:pt x="9023" y="21289"/>
                  </a:lnTo>
                  <a:lnTo>
                    <a:pt x="8061" y="22343"/>
                  </a:lnTo>
                  <a:lnTo>
                    <a:pt x="6983" y="23046"/>
                  </a:lnTo>
                  <a:lnTo>
                    <a:pt x="5835" y="23234"/>
                  </a:lnTo>
                  <a:lnTo>
                    <a:pt x="4593" y="23046"/>
                  </a:lnTo>
                  <a:lnTo>
                    <a:pt x="3539" y="22343"/>
                  </a:lnTo>
                  <a:lnTo>
                    <a:pt x="2554" y="21289"/>
                  </a:lnTo>
                  <a:lnTo>
                    <a:pt x="1687" y="19858"/>
                  </a:lnTo>
                  <a:lnTo>
                    <a:pt x="962" y="18171"/>
                  </a:lnTo>
                  <a:lnTo>
                    <a:pt x="445" y="16130"/>
                  </a:lnTo>
                  <a:lnTo>
                    <a:pt x="95" y="14020"/>
                  </a:lnTo>
                  <a:lnTo>
                    <a:pt x="0" y="1162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9" name="Free-form: Shape 58">
              <a:extLst>
                <a:ext uri="{FF2B5EF4-FFF2-40B4-BE49-F238E27FC236}">
                  <a16:creationId xmlns:a16="http://schemas.microsoft.com/office/drawing/2014/main" id="{C1C5344B-78DE-471C-89AC-19B1E7C361FC}"/>
                </a:ext>
              </a:extLst>
            </p:cNvPr>
            <p:cNvSpPr/>
            <p:nvPr/>
          </p:nvSpPr>
          <p:spPr>
            <a:xfrm>
              <a:off x="7963976" y="18642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452" y="22977"/>
                  </a:lnTo>
                  <a:lnTo>
                    <a:pt x="5858" y="23211"/>
                  </a:lnTo>
                  <a:lnTo>
                    <a:pt x="6795" y="22977"/>
                  </a:lnTo>
                  <a:lnTo>
                    <a:pt x="7967" y="22273"/>
                  </a:lnTo>
                  <a:lnTo>
                    <a:pt x="8904" y="21335"/>
                  </a:lnTo>
                  <a:lnTo>
                    <a:pt x="9841" y="19694"/>
                  </a:lnTo>
                  <a:lnTo>
                    <a:pt x="10544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4"/>
                  </a:lnTo>
                  <a:lnTo>
                    <a:pt x="11012" y="7034"/>
                  </a:lnTo>
                  <a:lnTo>
                    <a:pt x="10544" y="5158"/>
                  </a:lnTo>
                  <a:lnTo>
                    <a:pt x="9841" y="3282"/>
                  </a:lnTo>
                  <a:lnTo>
                    <a:pt x="8904" y="1876"/>
                  </a:lnTo>
                  <a:lnTo>
                    <a:pt x="7967" y="938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8"/>
                  </a:lnTo>
                  <a:lnTo>
                    <a:pt x="2577" y="1876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4"/>
                  </a:lnTo>
                  <a:lnTo>
                    <a:pt x="0" y="914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2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0" name="Free-form: Shape 59">
              <a:extLst>
                <a:ext uri="{FF2B5EF4-FFF2-40B4-BE49-F238E27FC236}">
                  <a16:creationId xmlns:a16="http://schemas.microsoft.com/office/drawing/2014/main" id="{69798B0C-78CD-4438-861F-4A4D029C9490}"/>
                </a:ext>
              </a:extLst>
            </p:cNvPr>
            <p:cNvSpPr/>
            <p:nvPr/>
          </p:nvSpPr>
          <p:spPr>
            <a:xfrm>
              <a:off x="8074477" y="1864170"/>
              <a:ext cx="11600" cy="23235"/>
            </a:xfrm>
            <a:custGeom>
              <a:avLst/>
              <a:gdLst/>
              <a:ahLst/>
              <a:cxnLst/>
              <a:rect l="0" t="0" r="0" b="0"/>
              <a:pathLst>
                <a:path w="11600" h="23235">
                  <a:moveTo>
                    <a:pt x="94" y="9307"/>
                  </a:moveTo>
                  <a:lnTo>
                    <a:pt x="446" y="7104"/>
                  </a:lnTo>
                  <a:lnTo>
                    <a:pt x="984" y="5158"/>
                  </a:lnTo>
                  <a:lnTo>
                    <a:pt x="1688" y="3375"/>
                  </a:lnTo>
                  <a:lnTo>
                    <a:pt x="2577" y="1969"/>
                  </a:lnTo>
                  <a:lnTo>
                    <a:pt x="3561" y="891"/>
                  </a:lnTo>
                  <a:lnTo>
                    <a:pt x="4615" y="282"/>
                  </a:lnTo>
                  <a:lnTo>
                    <a:pt x="5858" y="0"/>
                  </a:lnTo>
                  <a:lnTo>
                    <a:pt x="7006" y="282"/>
                  </a:lnTo>
                  <a:lnTo>
                    <a:pt x="8061" y="891"/>
                  </a:lnTo>
                  <a:lnTo>
                    <a:pt x="9044" y="1969"/>
                  </a:lnTo>
                  <a:lnTo>
                    <a:pt x="9935" y="3375"/>
                  </a:lnTo>
                  <a:lnTo>
                    <a:pt x="10638" y="5158"/>
                  </a:lnTo>
                  <a:lnTo>
                    <a:pt x="11176" y="7104"/>
                  </a:lnTo>
                  <a:lnTo>
                    <a:pt x="11528" y="9307"/>
                  </a:lnTo>
                  <a:lnTo>
                    <a:pt x="11599" y="11629"/>
                  </a:lnTo>
                  <a:lnTo>
                    <a:pt x="11528" y="14020"/>
                  </a:lnTo>
                  <a:lnTo>
                    <a:pt x="11176" y="16130"/>
                  </a:lnTo>
                  <a:lnTo>
                    <a:pt x="10638" y="18171"/>
                  </a:lnTo>
                  <a:lnTo>
                    <a:pt x="9935" y="19858"/>
                  </a:lnTo>
                  <a:lnTo>
                    <a:pt x="9044" y="21289"/>
                  </a:lnTo>
                  <a:lnTo>
                    <a:pt x="8061" y="22343"/>
                  </a:lnTo>
                  <a:lnTo>
                    <a:pt x="7006" y="23046"/>
                  </a:lnTo>
                  <a:lnTo>
                    <a:pt x="5858" y="23234"/>
                  </a:lnTo>
                  <a:lnTo>
                    <a:pt x="4710" y="23046"/>
                  </a:lnTo>
                  <a:lnTo>
                    <a:pt x="3561" y="22343"/>
                  </a:lnTo>
                  <a:lnTo>
                    <a:pt x="2577" y="21289"/>
                  </a:lnTo>
                  <a:lnTo>
                    <a:pt x="1688" y="19858"/>
                  </a:lnTo>
                  <a:lnTo>
                    <a:pt x="984" y="18171"/>
                  </a:lnTo>
                  <a:lnTo>
                    <a:pt x="446" y="16130"/>
                  </a:lnTo>
                  <a:lnTo>
                    <a:pt x="94" y="14020"/>
                  </a:lnTo>
                  <a:lnTo>
                    <a:pt x="0" y="1162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1" name="Free-form: Shape 60">
              <a:extLst>
                <a:ext uri="{FF2B5EF4-FFF2-40B4-BE49-F238E27FC236}">
                  <a16:creationId xmlns:a16="http://schemas.microsoft.com/office/drawing/2014/main" id="{2E12698D-1E79-415A-8580-61E6C2E77342}"/>
                </a:ext>
              </a:extLst>
            </p:cNvPr>
            <p:cNvSpPr/>
            <p:nvPr/>
          </p:nvSpPr>
          <p:spPr>
            <a:xfrm>
              <a:off x="8074570" y="18642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686" y="22977"/>
                  </a:lnTo>
                  <a:lnTo>
                    <a:pt x="5858" y="23211"/>
                  </a:lnTo>
                  <a:lnTo>
                    <a:pt x="6795" y="22977"/>
                  </a:lnTo>
                  <a:lnTo>
                    <a:pt x="7966" y="22273"/>
                  </a:lnTo>
                  <a:lnTo>
                    <a:pt x="8903" y="21335"/>
                  </a:lnTo>
                  <a:lnTo>
                    <a:pt x="9840" y="19694"/>
                  </a:lnTo>
                  <a:lnTo>
                    <a:pt x="10543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4"/>
                  </a:lnTo>
                  <a:lnTo>
                    <a:pt x="11012" y="7034"/>
                  </a:lnTo>
                  <a:lnTo>
                    <a:pt x="10543" y="5158"/>
                  </a:lnTo>
                  <a:lnTo>
                    <a:pt x="9840" y="3282"/>
                  </a:lnTo>
                  <a:lnTo>
                    <a:pt x="8903" y="1876"/>
                  </a:lnTo>
                  <a:lnTo>
                    <a:pt x="7966" y="938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8"/>
                  </a:lnTo>
                  <a:lnTo>
                    <a:pt x="2577" y="1876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4"/>
                  </a:lnTo>
                  <a:lnTo>
                    <a:pt x="0" y="9144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2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2" name="Free-form: Shape 61">
              <a:extLst>
                <a:ext uri="{FF2B5EF4-FFF2-40B4-BE49-F238E27FC236}">
                  <a16:creationId xmlns:a16="http://schemas.microsoft.com/office/drawing/2014/main" id="{D3E59E45-DE74-4311-A2FD-064EC1F9A478}"/>
                </a:ext>
              </a:extLst>
            </p:cNvPr>
            <p:cNvSpPr/>
            <p:nvPr/>
          </p:nvSpPr>
          <p:spPr>
            <a:xfrm>
              <a:off x="7998887" y="1928012"/>
              <a:ext cx="46394" cy="17585"/>
            </a:xfrm>
            <a:custGeom>
              <a:avLst/>
              <a:gdLst/>
              <a:ahLst/>
              <a:cxnLst/>
              <a:rect l="0" t="0" r="0" b="0"/>
              <a:pathLst>
                <a:path w="46394" h="17585">
                  <a:moveTo>
                    <a:pt x="46393" y="0"/>
                  </a:moveTo>
                  <a:lnTo>
                    <a:pt x="46159" y="2110"/>
                  </a:lnTo>
                  <a:lnTo>
                    <a:pt x="45924" y="4220"/>
                  </a:lnTo>
                  <a:lnTo>
                    <a:pt x="45222" y="6096"/>
                  </a:lnTo>
                  <a:lnTo>
                    <a:pt x="44519" y="7737"/>
                  </a:lnTo>
                  <a:lnTo>
                    <a:pt x="43347" y="9378"/>
                  </a:lnTo>
                  <a:lnTo>
                    <a:pt x="42176" y="10785"/>
                  </a:lnTo>
                  <a:lnTo>
                    <a:pt x="40770" y="11957"/>
                  </a:lnTo>
                  <a:lnTo>
                    <a:pt x="39129" y="13129"/>
                  </a:lnTo>
                  <a:lnTo>
                    <a:pt x="37490" y="14302"/>
                  </a:lnTo>
                  <a:lnTo>
                    <a:pt x="35615" y="15005"/>
                  </a:lnTo>
                  <a:lnTo>
                    <a:pt x="31632" y="16412"/>
                  </a:lnTo>
                  <a:lnTo>
                    <a:pt x="27415" y="17349"/>
                  </a:lnTo>
                  <a:lnTo>
                    <a:pt x="23197" y="17584"/>
                  </a:lnTo>
                  <a:lnTo>
                    <a:pt x="18745" y="17349"/>
                  </a:lnTo>
                  <a:lnTo>
                    <a:pt x="14527" y="16412"/>
                  </a:lnTo>
                  <a:lnTo>
                    <a:pt x="10778" y="15005"/>
                  </a:lnTo>
                  <a:lnTo>
                    <a:pt x="8904" y="14302"/>
                  </a:lnTo>
                  <a:lnTo>
                    <a:pt x="7264" y="13129"/>
                  </a:lnTo>
                  <a:lnTo>
                    <a:pt x="5624" y="11957"/>
                  </a:lnTo>
                  <a:lnTo>
                    <a:pt x="4218" y="10785"/>
                  </a:lnTo>
                  <a:lnTo>
                    <a:pt x="3046" y="9378"/>
                  </a:lnTo>
                  <a:lnTo>
                    <a:pt x="1874" y="7737"/>
                  </a:lnTo>
                  <a:lnTo>
                    <a:pt x="937" y="6096"/>
                  </a:lnTo>
                  <a:lnTo>
                    <a:pt x="469" y="4220"/>
                  </a:lnTo>
                  <a:lnTo>
                    <a:pt x="0" y="2110"/>
                  </a:lnTo>
                  <a:lnTo>
                    <a:pt x="0" y="0"/>
                  </a:lnTo>
                </a:path>
              </a:pathLst>
            </a:custGeom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72" name="Group 71">
            <a:extLst>
              <a:ext uri="{FF2B5EF4-FFF2-40B4-BE49-F238E27FC236}">
                <a16:creationId xmlns:a16="http://schemas.microsoft.com/office/drawing/2014/main" id="{781AB673-858A-438C-806E-88D0F22F9BCC}"/>
              </a:ext>
            </a:extLst>
          </p:cNvPr>
          <p:cNvGrpSpPr/>
          <p:nvPr/>
        </p:nvGrpSpPr>
        <p:grpSpPr>
          <a:xfrm>
            <a:off x="5422900" y="4826000"/>
            <a:ext cx="302028" cy="302449"/>
            <a:chOff x="5422900" y="4826000"/>
            <a:chExt cx="302028" cy="302449"/>
          </a:xfrm>
        </p:grpSpPr>
        <p:sp>
          <p:nvSpPr>
            <p:cNvPr id="64" name="Free-form: Shape 63">
              <a:extLst>
                <a:ext uri="{FF2B5EF4-FFF2-40B4-BE49-F238E27FC236}">
                  <a16:creationId xmlns:a16="http://schemas.microsoft.com/office/drawing/2014/main" id="{9C88EB85-5B00-47A7-BBF7-349841F5F540}"/>
                </a:ext>
              </a:extLst>
            </p:cNvPr>
            <p:cNvSpPr/>
            <p:nvPr/>
          </p:nvSpPr>
          <p:spPr>
            <a:xfrm>
              <a:off x="5422900" y="4826000"/>
              <a:ext cx="301982" cy="302331"/>
            </a:xfrm>
            <a:custGeom>
              <a:avLst/>
              <a:gdLst/>
              <a:ahLst/>
              <a:cxnLst/>
              <a:rect l="0" t="0" r="0" b="0"/>
              <a:pathLst>
                <a:path w="301982" h="302331">
                  <a:moveTo>
                    <a:pt x="164" y="143369"/>
                  </a:moveTo>
                  <a:lnTo>
                    <a:pt x="796" y="135749"/>
                  </a:lnTo>
                  <a:lnTo>
                    <a:pt x="1663" y="128130"/>
                  </a:lnTo>
                  <a:lnTo>
                    <a:pt x="2998" y="120674"/>
                  </a:lnTo>
                  <a:lnTo>
                    <a:pt x="4687" y="113406"/>
                  </a:lnTo>
                  <a:lnTo>
                    <a:pt x="6724" y="106232"/>
                  </a:lnTo>
                  <a:lnTo>
                    <a:pt x="9115" y="99151"/>
                  </a:lnTo>
                  <a:lnTo>
                    <a:pt x="11855" y="92328"/>
                  </a:lnTo>
                  <a:lnTo>
                    <a:pt x="14855" y="85599"/>
                  </a:lnTo>
                  <a:lnTo>
                    <a:pt x="18230" y="79129"/>
                  </a:lnTo>
                  <a:lnTo>
                    <a:pt x="21861" y="72728"/>
                  </a:lnTo>
                  <a:lnTo>
                    <a:pt x="25750" y="66632"/>
                  </a:lnTo>
                  <a:lnTo>
                    <a:pt x="30015" y="60677"/>
                  </a:lnTo>
                  <a:lnTo>
                    <a:pt x="34444" y="55026"/>
                  </a:lnTo>
                  <a:lnTo>
                    <a:pt x="39224" y="49517"/>
                  </a:lnTo>
                  <a:lnTo>
                    <a:pt x="44168" y="44289"/>
                  </a:lnTo>
                  <a:lnTo>
                    <a:pt x="49393" y="39248"/>
                  </a:lnTo>
                  <a:lnTo>
                    <a:pt x="54900" y="34558"/>
                  </a:lnTo>
                  <a:lnTo>
                    <a:pt x="60640" y="30033"/>
                  </a:lnTo>
                  <a:lnTo>
                    <a:pt x="66591" y="25767"/>
                  </a:lnTo>
                  <a:lnTo>
                    <a:pt x="72683" y="21874"/>
                  </a:lnTo>
                  <a:lnTo>
                    <a:pt x="78987" y="18240"/>
                  </a:lnTo>
                  <a:lnTo>
                    <a:pt x="85547" y="14864"/>
                  </a:lnTo>
                  <a:lnTo>
                    <a:pt x="92178" y="11863"/>
                  </a:lnTo>
                  <a:lnTo>
                    <a:pt x="99091" y="9120"/>
                  </a:lnTo>
                  <a:lnTo>
                    <a:pt x="106073" y="6822"/>
                  </a:lnTo>
                  <a:lnTo>
                    <a:pt x="113266" y="4783"/>
                  </a:lnTo>
                  <a:lnTo>
                    <a:pt x="120507" y="3095"/>
                  </a:lnTo>
                  <a:lnTo>
                    <a:pt x="127957" y="1759"/>
                  </a:lnTo>
                  <a:lnTo>
                    <a:pt x="135572" y="798"/>
                  </a:lnTo>
                  <a:lnTo>
                    <a:pt x="143187" y="164"/>
                  </a:lnTo>
                  <a:lnTo>
                    <a:pt x="150990" y="0"/>
                  </a:lnTo>
                  <a:lnTo>
                    <a:pt x="158769" y="164"/>
                  </a:lnTo>
                  <a:lnTo>
                    <a:pt x="166384" y="798"/>
                  </a:lnTo>
                  <a:lnTo>
                    <a:pt x="173999" y="1759"/>
                  </a:lnTo>
                  <a:lnTo>
                    <a:pt x="181451" y="3095"/>
                  </a:lnTo>
                  <a:lnTo>
                    <a:pt x="188714" y="4783"/>
                  </a:lnTo>
                  <a:lnTo>
                    <a:pt x="195885" y="6822"/>
                  </a:lnTo>
                  <a:lnTo>
                    <a:pt x="202867" y="9120"/>
                  </a:lnTo>
                  <a:lnTo>
                    <a:pt x="209779" y="11863"/>
                  </a:lnTo>
                  <a:lnTo>
                    <a:pt x="216433" y="14864"/>
                  </a:lnTo>
                  <a:lnTo>
                    <a:pt x="222972" y="18240"/>
                  </a:lnTo>
                  <a:lnTo>
                    <a:pt x="229273" y="21874"/>
                  </a:lnTo>
                  <a:lnTo>
                    <a:pt x="235461" y="25767"/>
                  </a:lnTo>
                  <a:lnTo>
                    <a:pt x="241316" y="30033"/>
                  </a:lnTo>
                  <a:lnTo>
                    <a:pt x="247059" y="34558"/>
                  </a:lnTo>
                  <a:lnTo>
                    <a:pt x="252565" y="39248"/>
                  </a:lnTo>
                  <a:lnTo>
                    <a:pt x="257790" y="44289"/>
                  </a:lnTo>
                  <a:lnTo>
                    <a:pt x="262733" y="49517"/>
                  </a:lnTo>
                  <a:lnTo>
                    <a:pt x="267513" y="55026"/>
                  </a:lnTo>
                  <a:lnTo>
                    <a:pt x="272035" y="60677"/>
                  </a:lnTo>
                  <a:lnTo>
                    <a:pt x="276206" y="66632"/>
                  </a:lnTo>
                  <a:lnTo>
                    <a:pt x="280096" y="72728"/>
                  </a:lnTo>
                  <a:lnTo>
                    <a:pt x="283728" y="79129"/>
                  </a:lnTo>
                  <a:lnTo>
                    <a:pt x="287101" y="85599"/>
                  </a:lnTo>
                  <a:lnTo>
                    <a:pt x="290101" y="92328"/>
                  </a:lnTo>
                  <a:lnTo>
                    <a:pt x="292843" y="99151"/>
                  </a:lnTo>
                  <a:lnTo>
                    <a:pt x="295232" y="106232"/>
                  </a:lnTo>
                  <a:lnTo>
                    <a:pt x="297272" y="113406"/>
                  </a:lnTo>
                  <a:lnTo>
                    <a:pt x="298958" y="120674"/>
                  </a:lnTo>
                  <a:lnTo>
                    <a:pt x="300294" y="128130"/>
                  </a:lnTo>
                  <a:lnTo>
                    <a:pt x="301184" y="135749"/>
                  </a:lnTo>
                  <a:lnTo>
                    <a:pt x="301792" y="143369"/>
                  </a:lnTo>
                  <a:lnTo>
                    <a:pt x="301981" y="151153"/>
                  </a:lnTo>
                  <a:lnTo>
                    <a:pt x="301792" y="158961"/>
                  </a:lnTo>
                  <a:lnTo>
                    <a:pt x="301184" y="166581"/>
                  </a:lnTo>
                  <a:lnTo>
                    <a:pt x="300294" y="174201"/>
                  </a:lnTo>
                  <a:lnTo>
                    <a:pt x="298958" y="181656"/>
                  </a:lnTo>
                  <a:lnTo>
                    <a:pt x="297272" y="188901"/>
                  </a:lnTo>
                  <a:lnTo>
                    <a:pt x="295232" y="196098"/>
                  </a:lnTo>
                  <a:lnTo>
                    <a:pt x="292843" y="203178"/>
                  </a:lnTo>
                  <a:lnTo>
                    <a:pt x="290101" y="210002"/>
                  </a:lnTo>
                  <a:lnTo>
                    <a:pt x="287101" y="216731"/>
                  </a:lnTo>
                  <a:lnTo>
                    <a:pt x="283728" y="223201"/>
                  </a:lnTo>
                  <a:lnTo>
                    <a:pt x="280096" y="229578"/>
                  </a:lnTo>
                  <a:lnTo>
                    <a:pt x="276206" y="235698"/>
                  </a:lnTo>
                  <a:lnTo>
                    <a:pt x="272035" y="241629"/>
                  </a:lnTo>
                  <a:lnTo>
                    <a:pt x="267513" y="247303"/>
                  </a:lnTo>
                  <a:lnTo>
                    <a:pt x="262733" y="252790"/>
                  </a:lnTo>
                  <a:lnTo>
                    <a:pt x="257790" y="258112"/>
                  </a:lnTo>
                  <a:lnTo>
                    <a:pt x="252565" y="263082"/>
                  </a:lnTo>
                  <a:lnTo>
                    <a:pt x="247059" y="267865"/>
                  </a:lnTo>
                  <a:lnTo>
                    <a:pt x="241316" y="272297"/>
                  </a:lnTo>
                  <a:lnTo>
                    <a:pt x="235461" y="276540"/>
                  </a:lnTo>
                  <a:lnTo>
                    <a:pt x="229273" y="280455"/>
                  </a:lnTo>
                  <a:lnTo>
                    <a:pt x="222972" y="284090"/>
                  </a:lnTo>
                  <a:lnTo>
                    <a:pt x="216433" y="287443"/>
                  </a:lnTo>
                  <a:lnTo>
                    <a:pt x="209779" y="290467"/>
                  </a:lnTo>
                  <a:lnTo>
                    <a:pt x="202867" y="293210"/>
                  </a:lnTo>
                  <a:lnTo>
                    <a:pt x="195885" y="295601"/>
                  </a:lnTo>
                  <a:lnTo>
                    <a:pt x="188714" y="297641"/>
                  </a:lnTo>
                  <a:lnTo>
                    <a:pt x="181451" y="299329"/>
                  </a:lnTo>
                  <a:lnTo>
                    <a:pt x="173999" y="300642"/>
                  </a:lnTo>
                  <a:lnTo>
                    <a:pt x="166384" y="301534"/>
                  </a:lnTo>
                  <a:lnTo>
                    <a:pt x="158769" y="302166"/>
                  </a:lnTo>
                  <a:lnTo>
                    <a:pt x="150990" y="302330"/>
                  </a:lnTo>
                  <a:lnTo>
                    <a:pt x="143187" y="302166"/>
                  </a:lnTo>
                  <a:lnTo>
                    <a:pt x="135572" y="301534"/>
                  </a:lnTo>
                  <a:lnTo>
                    <a:pt x="127957" y="300642"/>
                  </a:lnTo>
                  <a:lnTo>
                    <a:pt x="120507" y="299329"/>
                  </a:lnTo>
                  <a:lnTo>
                    <a:pt x="113266" y="297641"/>
                  </a:lnTo>
                  <a:lnTo>
                    <a:pt x="106073" y="295601"/>
                  </a:lnTo>
                  <a:lnTo>
                    <a:pt x="99091" y="293210"/>
                  </a:lnTo>
                  <a:lnTo>
                    <a:pt x="92178" y="290467"/>
                  </a:lnTo>
                  <a:lnTo>
                    <a:pt x="85547" y="287443"/>
                  </a:lnTo>
                  <a:lnTo>
                    <a:pt x="78987" y="284090"/>
                  </a:lnTo>
                  <a:lnTo>
                    <a:pt x="72683" y="280455"/>
                  </a:lnTo>
                  <a:lnTo>
                    <a:pt x="66591" y="276540"/>
                  </a:lnTo>
                  <a:lnTo>
                    <a:pt x="60640" y="272297"/>
                  </a:lnTo>
                  <a:lnTo>
                    <a:pt x="54900" y="267865"/>
                  </a:lnTo>
                  <a:lnTo>
                    <a:pt x="49393" y="263082"/>
                  </a:lnTo>
                  <a:lnTo>
                    <a:pt x="44168" y="258112"/>
                  </a:lnTo>
                  <a:lnTo>
                    <a:pt x="39224" y="252790"/>
                  </a:lnTo>
                  <a:lnTo>
                    <a:pt x="34444" y="247303"/>
                  </a:lnTo>
                  <a:lnTo>
                    <a:pt x="30015" y="241629"/>
                  </a:lnTo>
                  <a:lnTo>
                    <a:pt x="25750" y="235698"/>
                  </a:lnTo>
                  <a:lnTo>
                    <a:pt x="21861" y="229578"/>
                  </a:lnTo>
                  <a:lnTo>
                    <a:pt x="18230" y="223201"/>
                  </a:lnTo>
                  <a:lnTo>
                    <a:pt x="14855" y="216731"/>
                  </a:lnTo>
                  <a:lnTo>
                    <a:pt x="11855" y="210002"/>
                  </a:lnTo>
                  <a:lnTo>
                    <a:pt x="9115" y="203178"/>
                  </a:lnTo>
                  <a:lnTo>
                    <a:pt x="6724" y="196098"/>
                  </a:lnTo>
                  <a:lnTo>
                    <a:pt x="4687" y="188901"/>
                  </a:lnTo>
                  <a:lnTo>
                    <a:pt x="2998" y="181656"/>
                  </a:lnTo>
                  <a:lnTo>
                    <a:pt x="1663" y="174201"/>
                  </a:lnTo>
                  <a:lnTo>
                    <a:pt x="796" y="166581"/>
                  </a:lnTo>
                  <a:lnTo>
                    <a:pt x="164" y="158961"/>
                  </a:lnTo>
                  <a:lnTo>
                    <a:pt x="0" y="151153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5" name="Free-form: Shape 64">
              <a:extLst>
                <a:ext uri="{FF2B5EF4-FFF2-40B4-BE49-F238E27FC236}">
                  <a16:creationId xmlns:a16="http://schemas.microsoft.com/office/drawing/2014/main" id="{E31C0D7C-23E8-44A1-96A0-671150AC45F7}"/>
                </a:ext>
              </a:extLst>
            </p:cNvPr>
            <p:cNvSpPr/>
            <p:nvPr/>
          </p:nvSpPr>
          <p:spPr>
            <a:xfrm>
              <a:off x="5422900" y="4826000"/>
              <a:ext cx="302028" cy="302449"/>
            </a:xfrm>
            <a:custGeom>
              <a:avLst/>
              <a:gdLst/>
              <a:ahLst/>
              <a:cxnLst/>
              <a:rect l="0" t="0" r="0" b="0"/>
              <a:pathLst>
                <a:path w="302028" h="302449">
                  <a:moveTo>
                    <a:pt x="0" y="151224"/>
                  </a:moveTo>
                  <a:lnTo>
                    <a:pt x="234" y="158961"/>
                  </a:lnTo>
                  <a:lnTo>
                    <a:pt x="703" y="166463"/>
                  </a:lnTo>
                  <a:lnTo>
                    <a:pt x="1640" y="174201"/>
                  </a:lnTo>
                  <a:lnTo>
                    <a:pt x="3046" y="181703"/>
                  </a:lnTo>
                  <a:lnTo>
                    <a:pt x="4687" y="188971"/>
                  </a:lnTo>
                  <a:lnTo>
                    <a:pt x="6795" y="196005"/>
                  </a:lnTo>
                  <a:lnTo>
                    <a:pt x="9138" y="203273"/>
                  </a:lnTo>
                  <a:lnTo>
                    <a:pt x="11950" y="210072"/>
                  </a:lnTo>
                  <a:lnTo>
                    <a:pt x="14762" y="216637"/>
                  </a:lnTo>
                  <a:lnTo>
                    <a:pt x="18276" y="223202"/>
                  </a:lnTo>
                  <a:lnTo>
                    <a:pt x="21791" y="229532"/>
                  </a:lnTo>
                  <a:lnTo>
                    <a:pt x="25774" y="235628"/>
                  </a:lnTo>
                  <a:lnTo>
                    <a:pt x="29992" y="241724"/>
                  </a:lnTo>
                  <a:lnTo>
                    <a:pt x="34444" y="247351"/>
                  </a:lnTo>
                  <a:lnTo>
                    <a:pt x="39130" y="252743"/>
                  </a:lnTo>
                  <a:lnTo>
                    <a:pt x="44285" y="258135"/>
                  </a:lnTo>
                  <a:lnTo>
                    <a:pt x="49440" y="263059"/>
                  </a:lnTo>
                  <a:lnTo>
                    <a:pt x="54829" y="267983"/>
                  </a:lnTo>
                  <a:lnTo>
                    <a:pt x="60687" y="272203"/>
                  </a:lnTo>
                  <a:lnTo>
                    <a:pt x="66545" y="276423"/>
                  </a:lnTo>
                  <a:lnTo>
                    <a:pt x="72637" y="280409"/>
                  </a:lnTo>
                  <a:lnTo>
                    <a:pt x="78963" y="284161"/>
                  </a:lnTo>
                  <a:lnTo>
                    <a:pt x="85523" y="287443"/>
                  </a:lnTo>
                  <a:lnTo>
                    <a:pt x="92084" y="290491"/>
                  </a:lnTo>
                  <a:lnTo>
                    <a:pt x="99113" y="293304"/>
                  </a:lnTo>
                  <a:lnTo>
                    <a:pt x="106143" y="295649"/>
                  </a:lnTo>
                  <a:lnTo>
                    <a:pt x="113172" y="297759"/>
                  </a:lnTo>
                  <a:lnTo>
                    <a:pt x="120436" y="299400"/>
                  </a:lnTo>
                  <a:lnTo>
                    <a:pt x="127934" y="300572"/>
                  </a:lnTo>
                  <a:lnTo>
                    <a:pt x="135666" y="301510"/>
                  </a:lnTo>
                  <a:lnTo>
                    <a:pt x="143164" y="302213"/>
                  </a:lnTo>
                  <a:lnTo>
                    <a:pt x="150896" y="302448"/>
                  </a:lnTo>
                  <a:lnTo>
                    <a:pt x="158863" y="302213"/>
                  </a:lnTo>
                  <a:lnTo>
                    <a:pt x="166361" y="301510"/>
                  </a:lnTo>
                  <a:lnTo>
                    <a:pt x="174093" y="300572"/>
                  </a:lnTo>
                  <a:lnTo>
                    <a:pt x="181357" y="299400"/>
                  </a:lnTo>
                  <a:lnTo>
                    <a:pt x="188620" y="297759"/>
                  </a:lnTo>
                  <a:lnTo>
                    <a:pt x="195884" y="295649"/>
                  </a:lnTo>
                  <a:lnTo>
                    <a:pt x="202913" y="293304"/>
                  </a:lnTo>
                  <a:lnTo>
                    <a:pt x="209709" y="290491"/>
                  </a:lnTo>
                  <a:lnTo>
                    <a:pt x="216504" y="287443"/>
                  </a:lnTo>
                  <a:lnTo>
                    <a:pt x="223065" y="284161"/>
                  </a:lnTo>
                  <a:lnTo>
                    <a:pt x="229157" y="280409"/>
                  </a:lnTo>
                  <a:lnTo>
                    <a:pt x="235483" y="276423"/>
                  </a:lnTo>
                  <a:lnTo>
                    <a:pt x="241340" y="272203"/>
                  </a:lnTo>
                  <a:lnTo>
                    <a:pt x="246964" y="267983"/>
                  </a:lnTo>
                  <a:lnTo>
                    <a:pt x="252588" y="263059"/>
                  </a:lnTo>
                  <a:lnTo>
                    <a:pt x="257742" y="258135"/>
                  </a:lnTo>
                  <a:lnTo>
                    <a:pt x="262663" y="252743"/>
                  </a:lnTo>
                  <a:lnTo>
                    <a:pt x="267584" y="247351"/>
                  </a:lnTo>
                  <a:lnTo>
                    <a:pt x="272035" y="241724"/>
                  </a:lnTo>
                  <a:lnTo>
                    <a:pt x="276253" y="235628"/>
                  </a:lnTo>
                  <a:lnTo>
                    <a:pt x="280002" y="229532"/>
                  </a:lnTo>
                  <a:lnTo>
                    <a:pt x="283751" y="223202"/>
                  </a:lnTo>
                  <a:lnTo>
                    <a:pt x="287031" y="216637"/>
                  </a:lnTo>
                  <a:lnTo>
                    <a:pt x="290078" y="210072"/>
                  </a:lnTo>
                  <a:lnTo>
                    <a:pt x="292889" y="203273"/>
                  </a:lnTo>
                  <a:lnTo>
                    <a:pt x="295232" y="196005"/>
                  </a:lnTo>
                  <a:lnTo>
                    <a:pt x="297341" y="188971"/>
                  </a:lnTo>
                  <a:lnTo>
                    <a:pt x="298981" y="181703"/>
                  </a:lnTo>
                  <a:lnTo>
                    <a:pt x="300387" y="174201"/>
                  </a:lnTo>
                  <a:lnTo>
                    <a:pt x="301090" y="166463"/>
                  </a:lnTo>
                  <a:lnTo>
                    <a:pt x="301793" y="158961"/>
                  </a:lnTo>
                  <a:lnTo>
                    <a:pt x="302027" y="151224"/>
                  </a:lnTo>
                  <a:lnTo>
                    <a:pt x="301793" y="143487"/>
                  </a:lnTo>
                  <a:lnTo>
                    <a:pt x="301090" y="135750"/>
                  </a:lnTo>
                  <a:lnTo>
                    <a:pt x="300387" y="128247"/>
                  </a:lnTo>
                  <a:lnTo>
                    <a:pt x="298981" y="120745"/>
                  </a:lnTo>
                  <a:lnTo>
                    <a:pt x="297341" y="113477"/>
                  </a:lnTo>
                  <a:lnTo>
                    <a:pt x="295232" y="106208"/>
                  </a:lnTo>
                  <a:lnTo>
                    <a:pt x="292889" y="99175"/>
                  </a:lnTo>
                  <a:lnTo>
                    <a:pt x="290078" y="92376"/>
                  </a:lnTo>
                  <a:lnTo>
                    <a:pt x="287031" y="85577"/>
                  </a:lnTo>
                  <a:lnTo>
                    <a:pt x="283751" y="79246"/>
                  </a:lnTo>
                  <a:lnTo>
                    <a:pt x="280002" y="72681"/>
                  </a:lnTo>
                  <a:lnTo>
                    <a:pt x="276253" y="66585"/>
                  </a:lnTo>
                  <a:lnTo>
                    <a:pt x="272035" y="60724"/>
                  </a:lnTo>
                  <a:lnTo>
                    <a:pt x="267584" y="55097"/>
                  </a:lnTo>
                  <a:lnTo>
                    <a:pt x="262663" y="49470"/>
                  </a:lnTo>
                  <a:lnTo>
                    <a:pt x="257742" y="44312"/>
                  </a:lnTo>
                  <a:lnTo>
                    <a:pt x="252588" y="39154"/>
                  </a:lnTo>
                  <a:lnTo>
                    <a:pt x="246964" y="34465"/>
                  </a:lnTo>
                  <a:lnTo>
                    <a:pt x="241340" y="30011"/>
                  </a:lnTo>
                  <a:lnTo>
                    <a:pt x="235483" y="25790"/>
                  </a:lnTo>
                  <a:lnTo>
                    <a:pt x="229157" y="21804"/>
                  </a:lnTo>
                  <a:lnTo>
                    <a:pt x="223065" y="18288"/>
                  </a:lnTo>
                  <a:lnTo>
                    <a:pt x="216504" y="14771"/>
                  </a:lnTo>
                  <a:lnTo>
                    <a:pt x="209709" y="11957"/>
                  </a:lnTo>
                  <a:lnTo>
                    <a:pt x="202913" y="9144"/>
                  </a:lnTo>
                  <a:lnTo>
                    <a:pt x="195884" y="6799"/>
                  </a:lnTo>
                  <a:lnTo>
                    <a:pt x="188620" y="4689"/>
                  </a:lnTo>
                  <a:lnTo>
                    <a:pt x="181357" y="3048"/>
                  </a:lnTo>
                  <a:lnTo>
                    <a:pt x="174093" y="1876"/>
                  </a:lnTo>
                  <a:lnTo>
                    <a:pt x="166361" y="703"/>
                  </a:lnTo>
                  <a:lnTo>
                    <a:pt x="158863" y="234"/>
                  </a:lnTo>
                  <a:lnTo>
                    <a:pt x="150896" y="0"/>
                  </a:lnTo>
                  <a:lnTo>
                    <a:pt x="143164" y="234"/>
                  </a:lnTo>
                  <a:lnTo>
                    <a:pt x="135666" y="703"/>
                  </a:lnTo>
                  <a:lnTo>
                    <a:pt x="127934" y="1876"/>
                  </a:lnTo>
                  <a:lnTo>
                    <a:pt x="120436" y="3048"/>
                  </a:lnTo>
                  <a:lnTo>
                    <a:pt x="113172" y="4689"/>
                  </a:lnTo>
                  <a:lnTo>
                    <a:pt x="106143" y="6799"/>
                  </a:lnTo>
                  <a:lnTo>
                    <a:pt x="99113" y="9144"/>
                  </a:lnTo>
                  <a:lnTo>
                    <a:pt x="92084" y="11957"/>
                  </a:lnTo>
                  <a:lnTo>
                    <a:pt x="85523" y="14771"/>
                  </a:lnTo>
                  <a:lnTo>
                    <a:pt x="78963" y="18288"/>
                  </a:lnTo>
                  <a:lnTo>
                    <a:pt x="72637" y="21804"/>
                  </a:lnTo>
                  <a:lnTo>
                    <a:pt x="66545" y="25790"/>
                  </a:lnTo>
                  <a:lnTo>
                    <a:pt x="60687" y="30011"/>
                  </a:lnTo>
                  <a:lnTo>
                    <a:pt x="54829" y="34465"/>
                  </a:lnTo>
                  <a:lnTo>
                    <a:pt x="49440" y="39154"/>
                  </a:lnTo>
                  <a:lnTo>
                    <a:pt x="44285" y="44312"/>
                  </a:lnTo>
                  <a:lnTo>
                    <a:pt x="39130" y="49470"/>
                  </a:lnTo>
                  <a:lnTo>
                    <a:pt x="34444" y="55097"/>
                  </a:lnTo>
                  <a:lnTo>
                    <a:pt x="29992" y="60724"/>
                  </a:lnTo>
                  <a:lnTo>
                    <a:pt x="25774" y="66585"/>
                  </a:lnTo>
                  <a:lnTo>
                    <a:pt x="21791" y="72681"/>
                  </a:lnTo>
                  <a:lnTo>
                    <a:pt x="18276" y="79246"/>
                  </a:lnTo>
                  <a:lnTo>
                    <a:pt x="14762" y="85577"/>
                  </a:lnTo>
                  <a:lnTo>
                    <a:pt x="11950" y="92376"/>
                  </a:lnTo>
                  <a:lnTo>
                    <a:pt x="9138" y="99175"/>
                  </a:lnTo>
                  <a:lnTo>
                    <a:pt x="6795" y="106208"/>
                  </a:lnTo>
                  <a:lnTo>
                    <a:pt x="4687" y="113477"/>
                  </a:lnTo>
                  <a:lnTo>
                    <a:pt x="3046" y="120745"/>
                  </a:lnTo>
                  <a:lnTo>
                    <a:pt x="1640" y="128247"/>
                  </a:lnTo>
                  <a:lnTo>
                    <a:pt x="703" y="135750"/>
                  </a:lnTo>
                  <a:lnTo>
                    <a:pt x="234" y="14348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6" name="Free-form: Shape 65">
              <a:extLst>
                <a:ext uri="{FF2B5EF4-FFF2-40B4-BE49-F238E27FC236}">
                  <a16:creationId xmlns:a16="http://schemas.microsoft.com/office/drawing/2014/main" id="{3A95D139-0B1F-47D5-8FBD-2BE1ACF89DF5}"/>
                </a:ext>
              </a:extLst>
            </p:cNvPr>
            <p:cNvSpPr/>
            <p:nvPr/>
          </p:nvSpPr>
          <p:spPr>
            <a:xfrm>
              <a:off x="5478900" y="5028804"/>
              <a:ext cx="186045" cy="40327"/>
            </a:xfrm>
            <a:custGeom>
              <a:avLst/>
              <a:gdLst/>
              <a:ahLst/>
              <a:cxnLst/>
              <a:rect l="0" t="0" r="0" b="0"/>
              <a:pathLst>
                <a:path w="186045" h="40327">
                  <a:moveTo>
                    <a:pt x="186044" y="11723"/>
                  </a:moveTo>
                  <a:lnTo>
                    <a:pt x="183233" y="8440"/>
                  </a:lnTo>
                  <a:lnTo>
                    <a:pt x="180655" y="5159"/>
                  </a:lnTo>
                  <a:lnTo>
                    <a:pt x="179249" y="3517"/>
                  </a:lnTo>
                  <a:lnTo>
                    <a:pt x="177843" y="2110"/>
                  </a:lnTo>
                  <a:lnTo>
                    <a:pt x="176203" y="938"/>
                  </a:lnTo>
                  <a:lnTo>
                    <a:pt x="174329" y="0"/>
                  </a:lnTo>
                  <a:lnTo>
                    <a:pt x="171985" y="3283"/>
                  </a:lnTo>
                  <a:lnTo>
                    <a:pt x="169174" y="6565"/>
                  </a:lnTo>
                  <a:lnTo>
                    <a:pt x="166128" y="9613"/>
                  </a:lnTo>
                  <a:lnTo>
                    <a:pt x="162613" y="12895"/>
                  </a:lnTo>
                  <a:lnTo>
                    <a:pt x="158864" y="15943"/>
                  </a:lnTo>
                  <a:lnTo>
                    <a:pt x="154646" y="18991"/>
                  </a:lnTo>
                  <a:lnTo>
                    <a:pt x="150428" y="21804"/>
                  </a:lnTo>
                  <a:lnTo>
                    <a:pt x="145743" y="24618"/>
                  </a:lnTo>
                  <a:lnTo>
                    <a:pt x="140822" y="27197"/>
                  </a:lnTo>
                  <a:lnTo>
                    <a:pt x="135667" y="29542"/>
                  </a:lnTo>
                  <a:lnTo>
                    <a:pt x="130512" y="31651"/>
                  </a:lnTo>
                  <a:lnTo>
                    <a:pt x="124888" y="33761"/>
                  </a:lnTo>
                  <a:lnTo>
                    <a:pt x="119265" y="35402"/>
                  </a:lnTo>
                  <a:lnTo>
                    <a:pt x="113642" y="37044"/>
                  </a:lnTo>
                  <a:lnTo>
                    <a:pt x="107550" y="38216"/>
                  </a:lnTo>
                  <a:lnTo>
                    <a:pt x="101691" y="39389"/>
                  </a:lnTo>
                  <a:lnTo>
                    <a:pt x="95599" y="39857"/>
                  </a:lnTo>
                  <a:lnTo>
                    <a:pt x="89507" y="40326"/>
                  </a:lnTo>
                  <a:lnTo>
                    <a:pt x="83650" y="40326"/>
                  </a:lnTo>
                  <a:lnTo>
                    <a:pt x="77557" y="39857"/>
                  </a:lnTo>
                  <a:lnTo>
                    <a:pt x="71231" y="39154"/>
                  </a:lnTo>
                  <a:lnTo>
                    <a:pt x="65373" y="37982"/>
                  </a:lnTo>
                  <a:lnTo>
                    <a:pt x="59281" y="36340"/>
                  </a:lnTo>
                  <a:lnTo>
                    <a:pt x="53423" y="34230"/>
                  </a:lnTo>
                  <a:lnTo>
                    <a:pt x="47565" y="31886"/>
                  </a:lnTo>
                  <a:lnTo>
                    <a:pt x="41942" y="28838"/>
                  </a:lnTo>
                  <a:lnTo>
                    <a:pt x="36318" y="25556"/>
                  </a:lnTo>
                  <a:lnTo>
                    <a:pt x="31164" y="21570"/>
                  </a:lnTo>
                  <a:lnTo>
                    <a:pt x="25774" y="16881"/>
                  </a:lnTo>
                  <a:lnTo>
                    <a:pt x="20853" y="11957"/>
                  </a:lnTo>
                  <a:lnTo>
                    <a:pt x="16167" y="6331"/>
                  </a:lnTo>
                  <a:lnTo>
                    <a:pt x="11715" y="0"/>
                  </a:lnTo>
                  <a:lnTo>
                    <a:pt x="9841" y="938"/>
                  </a:lnTo>
                  <a:lnTo>
                    <a:pt x="8201" y="2110"/>
                  </a:lnTo>
                  <a:lnTo>
                    <a:pt x="6795" y="3517"/>
                  </a:lnTo>
                  <a:lnTo>
                    <a:pt x="5389" y="5159"/>
                  </a:lnTo>
                  <a:lnTo>
                    <a:pt x="2811" y="8440"/>
                  </a:lnTo>
                  <a:lnTo>
                    <a:pt x="0" y="11723"/>
                  </a:lnTo>
                </a:path>
              </a:pathLst>
            </a:custGeom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7" name="Free-form: Shape 66">
              <a:extLst>
                <a:ext uri="{FF2B5EF4-FFF2-40B4-BE49-F238E27FC236}">
                  <a16:creationId xmlns:a16="http://schemas.microsoft.com/office/drawing/2014/main" id="{0B776887-DD2F-42C0-93DF-3AF1BB8F8A76}"/>
                </a:ext>
              </a:extLst>
            </p:cNvPr>
            <p:cNvSpPr/>
            <p:nvPr/>
          </p:nvSpPr>
          <p:spPr>
            <a:xfrm>
              <a:off x="5512781" y="4924870"/>
              <a:ext cx="11601" cy="23235"/>
            </a:xfrm>
            <a:custGeom>
              <a:avLst/>
              <a:gdLst/>
              <a:ahLst/>
              <a:cxnLst/>
              <a:rect l="0" t="0" r="0" b="0"/>
              <a:pathLst>
                <a:path w="11601" h="23235">
                  <a:moveTo>
                    <a:pt x="95" y="9307"/>
                  </a:moveTo>
                  <a:lnTo>
                    <a:pt x="445" y="7104"/>
                  </a:lnTo>
                  <a:lnTo>
                    <a:pt x="962" y="5158"/>
                  </a:lnTo>
                  <a:lnTo>
                    <a:pt x="1687" y="3375"/>
                  </a:lnTo>
                  <a:lnTo>
                    <a:pt x="2554" y="1969"/>
                  </a:lnTo>
                  <a:lnTo>
                    <a:pt x="3539" y="891"/>
                  </a:lnTo>
                  <a:lnTo>
                    <a:pt x="4593" y="281"/>
                  </a:lnTo>
                  <a:lnTo>
                    <a:pt x="5835" y="0"/>
                  </a:lnTo>
                  <a:lnTo>
                    <a:pt x="6983" y="281"/>
                  </a:lnTo>
                  <a:lnTo>
                    <a:pt x="8061" y="891"/>
                  </a:lnTo>
                  <a:lnTo>
                    <a:pt x="9023" y="1969"/>
                  </a:lnTo>
                  <a:lnTo>
                    <a:pt x="9912" y="3375"/>
                  </a:lnTo>
                  <a:lnTo>
                    <a:pt x="10615" y="5158"/>
                  </a:lnTo>
                  <a:lnTo>
                    <a:pt x="11154" y="7104"/>
                  </a:lnTo>
                  <a:lnTo>
                    <a:pt x="11506" y="9307"/>
                  </a:lnTo>
                  <a:lnTo>
                    <a:pt x="11600" y="11629"/>
                  </a:lnTo>
                  <a:lnTo>
                    <a:pt x="11506" y="14020"/>
                  </a:lnTo>
                  <a:lnTo>
                    <a:pt x="11154" y="16130"/>
                  </a:lnTo>
                  <a:lnTo>
                    <a:pt x="10615" y="18171"/>
                  </a:lnTo>
                  <a:lnTo>
                    <a:pt x="9912" y="19858"/>
                  </a:lnTo>
                  <a:lnTo>
                    <a:pt x="9023" y="21289"/>
                  </a:lnTo>
                  <a:lnTo>
                    <a:pt x="8061" y="22343"/>
                  </a:lnTo>
                  <a:lnTo>
                    <a:pt x="6983" y="23046"/>
                  </a:lnTo>
                  <a:lnTo>
                    <a:pt x="5835" y="23234"/>
                  </a:lnTo>
                  <a:lnTo>
                    <a:pt x="4593" y="23046"/>
                  </a:lnTo>
                  <a:lnTo>
                    <a:pt x="3539" y="22343"/>
                  </a:lnTo>
                  <a:lnTo>
                    <a:pt x="2554" y="21289"/>
                  </a:lnTo>
                  <a:lnTo>
                    <a:pt x="1687" y="19858"/>
                  </a:lnTo>
                  <a:lnTo>
                    <a:pt x="962" y="18171"/>
                  </a:lnTo>
                  <a:lnTo>
                    <a:pt x="445" y="16130"/>
                  </a:lnTo>
                  <a:lnTo>
                    <a:pt x="95" y="14020"/>
                  </a:lnTo>
                  <a:lnTo>
                    <a:pt x="0" y="1162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8" name="Free-form: Shape 67">
              <a:extLst>
                <a:ext uri="{FF2B5EF4-FFF2-40B4-BE49-F238E27FC236}">
                  <a16:creationId xmlns:a16="http://schemas.microsoft.com/office/drawing/2014/main" id="{FC3AFD7A-6AA6-434F-9F58-0D71A7FE6566}"/>
                </a:ext>
              </a:extLst>
            </p:cNvPr>
            <p:cNvSpPr/>
            <p:nvPr/>
          </p:nvSpPr>
          <p:spPr>
            <a:xfrm>
              <a:off x="5512876" y="49249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452" y="22976"/>
                  </a:lnTo>
                  <a:lnTo>
                    <a:pt x="5858" y="23211"/>
                  </a:lnTo>
                  <a:lnTo>
                    <a:pt x="6795" y="22976"/>
                  </a:lnTo>
                  <a:lnTo>
                    <a:pt x="7967" y="22273"/>
                  </a:lnTo>
                  <a:lnTo>
                    <a:pt x="8904" y="21335"/>
                  </a:lnTo>
                  <a:lnTo>
                    <a:pt x="9841" y="19694"/>
                  </a:lnTo>
                  <a:lnTo>
                    <a:pt x="10544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3"/>
                  </a:lnTo>
                  <a:lnTo>
                    <a:pt x="11012" y="7033"/>
                  </a:lnTo>
                  <a:lnTo>
                    <a:pt x="10544" y="5158"/>
                  </a:lnTo>
                  <a:lnTo>
                    <a:pt x="9841" y="3282"/>
                  </a:lnTo>
                  <a:lnTo>
                    <a:pt x="8904" y="1875"/>
                  </a:lnTo>
                  <a:lnTo>
                    <a:pt x="7967" y="937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7"/>
                  </a:lnTo>
                  <a:lnTo>
                    <a:pt x="2577" y="1875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3"/>
                  </a:lnTo>
                  <a:lnTo>
                    <a:pt x="0" y="914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2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9" name="Free-form: Shape 68">
              <a:extLst>
                <a:ext uri="{FF2B5EF4-FFF2-40B4-BE49-F238E27FC236}">
                  <a16:creationId xmlns:a16="http://schemas.microsoft.com/office/drawing/2014/main" id="{420E54BA-AE2C-4585-B85B-731AF183734E}"/>
                </a:ext>
              </a:extLst>
            </p:cNvPr>
            <p:cNvSpPr/>
            <p:nvPr/>
          </p:nvSpPr>
          <p:spPr>
            <a:xfrm>
              <a:off x="5623377" y="4924870"/>
              <a:ext cx="11600" cy="23235"/>
            </a:xfrm>
            <a:custGeom>
              <a:avLst/>
              <a:gdLst/>
              <a:ahLst/>
              <a:cxnLst/>
              <a:rect l="0" t="0" r="0" b="0"/>
              <a:pathLst>
                <a:path w="11600" h="23235">
                  <a:moveTo>
                    <a:pt x="94" y="9307"/>
                  </a:moveTo>
                  <a:lnTo>
                    <a:pt x="446" y="7104"/>
                  </a:lnTo>
                  <a:lnTo>
                    <a:pt x="984" y="5158"/>
                  </a:lnTo>
                  <a:lnTo>
                    <a:pt x="1688" y="3375"/>
                  </a:lnTo>
                  <a:lnTo>
                    <a:pt x="2577" y="1969"/>
                  </a:lnTo>
                  <a:lnTo>
                    <a:pt x="3561" y="891"/>
                  </a:lnTo>
                  <a:lnTo>
                    <a:pt x="4615" y="281"/>
                  </a:lnTo>
                  <a:lnTo>
                    <a:pt x="5858" y="0"/>
                  </a:lnTo>
                  <a:lnTo>
                    <a:pt x="7006" y="281"/>
                  </a:lnTo>
                  <a:lnTo>
                    <a:pt x="8061" y="891"/>
                  </a:lnTo>
                  <a:lnTo>
                    <a:pt x="9044" y="1969"/>
                  </a:lnTo>
                  <a:lnTo>
                    <a:pt x="9935" y="3375"/>
                  </a:lnTo>
                  <a:lnTo>
                    <a:pt x="10638" y="5158"/>
                  </a:lnTo>
                  <a:lnTo>
                    <a:pt x="11176" y="7104"/>
                  </a:lnTo>
                  <a:lnTo>
                    <a:pt x="11528" y="9307"/>
                  </a:lnTo>
                  <a:lnTo>
                    <a:pt x="11599" y="11629"/>
                  </a:lnTo>
                  <a:lnTo>
                    <a:pt x="11528" y="14020"/>
                  </a:lnTo>
                  <a:lnTo>
                    <a:pt x="11176" y="16130"/>
                  </a:lnTo>
                  <a:lnTo>
                    <a:pt x="10638" y="18171"/>
                  </a:lnTo>
                  <a:lnTo>
                    <a:pt x="9935" y="19858"/>
                  </a:lnTo>
                  <a:lnTo>
                    <a:pt x="9044" y="21289"/>
                  </a:lnTo>
                  <a:lnTo>
                    <a:pt x="8061" y="22343"/>
                  </a:lnTo>
                  <a:lnTo>
                    <a:pt x="7006" y="23046"/>
                  </a:lnTo>
                  <a:lnTo>
                    <a:pt x="5858" y="23234"/>
                  </a:lnTo>
                  <a:lnTo>
                    <a:pt x="4710" y="23046"/>
                  </a:lnTo>
                  <a:lnTo>
                    <a:pt x="3561" y="22343"/>
                  </a:lnTo>
                  <a:lnTo>
                    <a:pt x="2577" y="21289"/>
                  </a:lnTo>
                  <a:lnTo>
                    <a:pt x="1688" y="19858"/>
                  </a:lnTo>
                  <a:lnTo>
                    <a:pt x="984" y="18171"/>
                  </a:lnTo>
                  <a:lnTo>
                    <a:pt x="446" y="16130"/>
                  </a:lnTo>
                  <a:lnTo>
                    <a:pt x="94" y="14020"/>
                  </a:lnTo>
                  <a:lnTo>
                    <a:pt x="0" y="11629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0" name="Free-form: Shape 69">
              <a:extLst>
                <a:ext uri="{FF2B5EF4-FFF2-40B4-BE49-F238E27FC236}">
                  <a16:creationId xmlns:a16="http://schemas.microsoft.com/office/drawing/2014/main" id="{ACEBB8B0-7C2C-4630-9A89-D283B21BCA77}"/>
                </a:ext>
              </a:extLst>
            </p:cNvPr>
            <p:cNvSpPr/>
            <p:nvPr/>
          </p:nvSpPr>
          <p:spPr>
            <a:xfrm>
              <a:off x="5623470" y="4924940"/>
              <a:ext cx="11482" cy="23212"/>
            </a:xfrm>
            <a:custGeom>
              <a:avLst/>
              <a:gdLst/>
              <a:ahLst/>
              <a:cxnLst/>
              <a:rect l="0" t="0" r="0" b="0"/>
              <a:pathLst>
                <a:path w="11482" h="23212">
                  <a:moveTo>
                    <a:pt x="0" y="11488"/>
                  </a:moveTo>
                  <a:lnTo>
                    <a:pt x="0" y="14067"/>
                  </a:lnTo>
                  <a:lnTo>
                    <a:pt x="469" y="16177"/>
                  </a:lnTo>
                  <a:lnTo>
                    <a:pt x="937" y="18053"/>
                  </a:lnTo>
                  <a:lnTo>
                    <a:pt x="1640" y="19694"/>
                  </a:lnTo>
                  <a:lnTo>
                    <a:pt x="2577" y="21335"/>
                  </a:lnTo>
                  <a:lnTo>
                    <a:pt x="3514" y="22273"/>
                  </a:lnTo>
                  <a:lnTo>
                    <a:pt x="4686" y="22976"/>
                  </a:lnTo>
                  <a:lnTo>
                    <a:pt x="5858" y="23211"/>
                  </a:lnTo>
                  <a:lnTo>
                    <a:pt x="6795" y="22976"/>
                  </a:lnTo>
                  <a:lnTo>
                    <a:pt x="7966" y="22273"/>
                  </a:lnTo>
                  <a:lnTo>
                    <a:pt x="8903" y="21335"/>
                  </a:lnTo>
                  <a:lnTo>
                    <a:pt x="9840" y="19694"/>
                  </a:lnTo>
                  <a:lnTo>
                    <a:pt x="10543" y="18053"/>
                  </a:lnTo>
                  <a:lnTo>
                    <a:pt x="11012" y="16177"/>
                  </a:lnTo>
                  <a:lnTo>
                    <a:pt x="11481" y="14067"/>
                  </a:lnTo>
                  <a:lnTo>
                    <a:pt x="11481" y="11488"/>
                  </a:lnTo>
                  <a:lnTo>
                    <a:pt x="11481" y="9143"/>
                  </a:lnTo>
                  <a:lnTo>
                    <a:pt x="11012" y="7033"/>
                  </a:lnTo>
                  <a:lnTo>
                    <a:pt x="10543" y="5158"/>
                  </a:lnTo>
                  <a:lnTo>
                    <a:pt x="9840" y="3282"/>
                  </a:lnTo>
                  <a:lnTo>
                    <a:pt x="8903" y="1875"/>
                  </a:lnTo>
                  <a:lnTo>
                    <a:pt x="7966" y="937"/>
                  </a:lnTo>
                  <a:lnTo>
                    <a:pt x="6795" y="234"/>
                  </a:lnTo>
                  <a:lnTo>
                    <a:pt x="5858" y="0"/>
                  </a:lnTo>
                  <a:lnTo>
                    <a:pt x="4452" y="234"/>
                  </a:lnTo>
                  <a:lnTo>
                    <a:pt x="3514" y="937"/>
                  </a:lnTo>
                  <a:lnTo>
                    <a:pt x="2577" y="1875"/>
                  </a:lnTo>
                  <a:lnTo>
                    <a:pt x="1640" y="3282"/>
                  </a:lnTo>
                  <a:lnTo>
                    <a:pt x="937" y="5158"/>
                  </a:lnTo>
                  <a:lnTo>
                    <a:pt x="469" y="7033"/>
                  </a:lnTo>
                  <a:lnTo>
                    <a:pt x="0" y="9143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286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Free-form: Shape 70">
              <a:extLst>
                <a:ext uri="{FF2B5EF4-FFF2-40B4-BE49-F238E27FC236}">
                  <a16:creationId xmlns:a16="http://schemas.microsoft.com/office/drawing/2014/main" id="{774BA20F-9317-4AC1-A64A-5C3B476B3CF6}"/>
                </a:ext>
              </a:extLst>
            </p:cNvPr>
            <p:cNvSpPr/>
            <p:nvPr/>
          </p:nvSpPr>
          <p:spPr>
            <a:xfrm>
              <a:off x="5547787" y="4988713"/>
              <a:ext cx="46394" cy="17584"/>
            </a:xfrm>
            <a:custGeom>
              <a:avLst/>
              <a:gdLst/>
              <a:ahLst/>
              <a:cxnLst/>
              <a:rect l="0" t="0" r="0" b="0"/>
              <a:pathLst>
                <a:path w="46394" h="17584">
                  <a:moveTo>
                    <a:pt x="46393" y="0"/>
                  </a:moveTo>
                  <a:lnTo>
                    <a:pt x="46159" y="2109"/>
                  </a:lnTo>
                  <a:lnTo>
                    <a:pt x="45924" y="4219"/>
                  </a:lnTo>
                  <a:lnTo>
                    <a:pt x="45222" y="6095"/>
                  </a:lnTo>
                  <a:lnTo>
                    <a:pt x="44519" y="7736"/>
                  </a:lnTo>
                  <a:lnTo>
                    <a:pt x="43347" y="9377"/>
                  </a:lnTo>
                  <a:lnTo>
                    <a:pt x="42176" y="10784"/>
                  </a:lnTo>
                  <a:lnTo>
                    <a:pt x="40770" y="11956"/>
                  </a:lnTo>
                  <a:lnTo>
                    <a:pt x="39129" y="13129"/>
                  </a:lnTo>
                  <a:lnTo>
                    <a:pt x="37490" y="14301"/>
                  </a:lnTo>
                  <a:lnTo>
                    <a:pt x="35615" y="15004"/>
                  </a:lnTo>
                  <a:lnTo>
                    <a:pt x="31632" y="16411"/>
                  </a:lnTo>
                  <a:lnTo>
                    <a:pt x="27415" y="17348"/>
                  </a:lnTo>
                  <a:lnTo>
                    <a:pt x="23197" y="17583"/>
                  </a:lnTo>
                  <a:lnTo>
                    <a:pt x="18745" y="17348"/>
                  </a:lnTo>
                  <a:lnTo>
                    <a:pt x="14527" y="16411"/>
                  </a:lnTo>
                  <a:lnTo>
                    <a:pt x="10778" y="15004"/>
                  </a:lnTo>
                  <a:lnTo>
                    <a:pt x="8904" y="14301"/>
                  </a:lnTo>
                  <a:lnTo>
                    <a:pt x="7264" y="13129"/>
                  </a:lnTo>
                  <a:lnTo>
                    <a:pt x="5624" y="11956"/>
                  </a:lnTo>
                  <a:lnTo>
                    <a:pt x="4218" y="10784"/>
                  </a:lnTo>
                  <a:lnTo>
                    <a:pt x="3046" y="9377"/>
                  </a:lnTo>
                  <a:lnTo>
                    <a:pt x="1874" y="7736"/>
                  </a:lnTo>
                  <a:lnTo>
                    <a:pt x="937" y="6095"/>
                  </a:lnTo>
                  <a:lnTo>
                    <a:pt x="469" y="4219"/>
                  </a:lnTo>
                  <a:lnTo>
                    <a:pt x="0" y="2109"/>
                  </a:lnTo>
                  <a:lnTo>
                    <a:pt x="0" y="0"/>
                  </a:lnTo>
                </a:path>
              </a:pathLst>
            </a:custGeom>
            <a:ln w="6858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1C4776F5-7FEB-4FC4-8AC8-3DDEDA653A31}"/>
              </a:ext>
            </a:extLst>
          </p:cNvPr>
          <p:cNvGrpSpPr/>
          <p:nvPr/>
        </p:nvGrpSpPr>
        <p:grpSpPr>
          <a:xfrm>
            <a:off x="5359400" y="4711700"/>
            <a:ext cx="126433" cy="126740"/>
            <a:chOff x="5359400" y="4711700"/>
            <a:chExt cx="126433" cy="126740"/>
          </a:xfrm>
        </p:grpSpPr>
        <p:sp>
          <p:nvSpPr>
            <p:cNvPr id="73" name="Free-form: Shape 72">
              <a:extLst>
                <a:ext uri="{FF2B5EF4-FFF2-40B4-BE49-F238E27FC236}">
                  <a16:creationId xmlns:a16="http://schemas.microsoft.com/office/drawing/2014/main" id="{AC223AC4-B7AD-4ABF-A90B-7A88CA1F2FB1}"/>
                </a:ext>
              </a:extLst>
            </p:cNvPr>
            <p:cNvSpPr/>
            <p:nvPr/>
          </p:nvSpPr>
          <p:spPr>
            <a:xfrm>
              <a:off x="5359400" y="4711700"/>
              <a:ext cx="126413" cy="126690"/>
            </a:xfrm>
            <a:custGeom>
              <a:avLst/>
              <a:gdLst/>
              <a:ahLst/>
              <a:cxnLst/>
              <a:rect l="0" t="0" r="0" b="0"/>
              <a:pathLst>
                <a:path w="126413" h="126690">
                  <a:moveTo>
                    <a:pt x="69" y="60078"/>
                  </a:moveTo>
                  <a:lnTo>
                    <a:pt x="333" y="56885"/>
                  </a:lnTo>
                  <a:lnTo>
                    <a:pt x="696" y="53692"/>
                  </a:lnTo>
                  <a:lnTo>
                    <a:pt x="1255" y="50567"/>
                  </a:lnTo>
                  <a:lnTo>
                    <a:pt x="1962" y="47522"/>
                  </a:lnTo>
                  <a:lnTo>
                    <a:pt x="2815" y="44515"/>
                  </a:lnTo>
                  <a:lnTo>
                    <a:pt x="3816" y="41549"/>
                  </a:lnTo>
                  <a:lnTo>
                    <a:pt x="4963" y="38689"/>
                  </a:lnTo>
                  <a:lnTo>
                    <a:pt x="6219" y="35870"/>
                  </a:lnTo>
                  <a:lnTo>
                    <a:pt x="7631" y="33158"/>
                  </a:lnTo>
                  <a:lnTo>
                    <a:pt x="9152" y="30476"/>
                  </a:lnTo>
                  <a:lnTo>
                    <a:pt x="10780" y="27922"/>
                  </a:lnTo>
                  <a:lnTo>
                    <a:pt x="12565" y="25426"/>
                  </a:lnTo>
                  <a:lnTo>
                    <a:pt x="14418" y="23058"/>
                  </a:lnTo>
                  <a:lnTo>
                    <a:pt x="16420" y="20750"/>
                  </a:lnTo>
                  <a:lnTo>
                    <a:pt x="18489" y="18559"/>
                  </a:lnTo>
                  <a:lnTo>
                    <a:pt x="20676" y="16447"/>
                  </a:lnTo>
                  <a:lnTo>
                    <a:pt x="22982" y="14481"/>
                  </a:lnTo>
                  <a:lnTo>
                    <a:pt x="25384" y="12585"/>
                  </a:lnTo>
                  <a:lnTo>
                    <a:pt x="27876" y="10797"/>
                  </a:lnTo>
                  <a:lnTo>
                    <a:pt x="30426" y="9166"/>
                  </a:lnTo>
                  <a:lnTo>
                    <a:pt x="33065" y="7643"/>
                  </a:lnTo>
                  <a:lnTo>
                    <a:pt x="35811" y="6229"/>
                  </a:lnTo>
                  <a:lnTo>
                    <a:pt x="38586" y="4971"/>
                  </a:lnTo>
                  <a:lnTo>
                    <a:pt x="41480" y="3821"/>
                  </a:lnTo>
                  <a:lnTo>
                    <a:pt x="44403" y="2859"/>
                  </a:lnTo>
                  <a:lnTo>
                    <a:pt x="47415" y="2004"/>
                  </a:lnTo>
                  <a:lnTo>
                    <a:pt x="50445" y="1297"/>
                  </a:lnTo>
                  <a:lnTo>
                    <a:pt x="53565" y="737"/>
                  </a:lnTo>
                  <a:lnTo>
                    <a:pt x="56752" y="334"/>
                  </a:lnTo>
                  <a:lnTo>
                    <a:pt x="59940" y="69"/>
                  </a:lnTo>
                  <a:lnTo>
                    <a:pt x="63206" y="0"/>
                  </a:lnTo>
                  <a:lnTo>
                    <a:pt x="66463" y="69"/>
                  </a:lnTo>
                  <a:lnTo>
                    <a:pt x="69650" y="334"/>
                  </a:lnTo>
                  <a:lnTo>
                    <a:pt x="72838" y="737"/>
                  </a:lnTo>
                  <a:lnTo>
                    <a:pt x="75957" y="1297"/>
                  </a:lnTo>
                  <a:lnTo>
                    <a:pt x="78998" y="2004"/>
                  </a:lnTo>
                  <a:lnTo>
                    <a:pt x="82000" y="2859"/>
                  </a:lnTo>
                  <a:lnTo>
                    <a:pt x="84922" y="3821"/>
                  </a:lnTo>
                  <a:lnTo>
                    <a:pt x="87816" y="4971"/>
                  </a:lnTo>
                  <a:lnTo>
                    <a:pt x="90601" y="6229"/>
                  </a:lnTo>
                  <a:lnTo>
                    <a:pt x="93338" y="7643"/>
                  </a:lnTo>
                  <a:lnTo>
                    <a:pt x="95976" y="9166"/>
                  </a:lnTo>
                  <a:lnTo>
                    <a:pt x="98566" y="10797"/>
                  </a:lnTo>
                  <a:lnTo>
                    <a:pt x="101018" y="12585"/>
                  </a:lnTo>
                  <a:lnTo>
                    <a:pt x="103421" y="14481"/>
                  </a:lnTo>
                  <a:lnTo>
                    <a:pt x="105726" y="16447"/>
                  </a:lnTo>
                  <a:lnTo>
                    <a:pt x="107914" y="18559"/>
                  </a:lnTo>
                  <a:lnTo>
                    <a:pt x="109983" y="20750"/>
                  </a:lnTo>
                  <a:lnTo>
                    <a:pt x="111984" y="23058"/>
                  </a:lnTo>
                  <a:lnTo>
                    <a:pt x="113877" y="25426"/>
                  </a:lnTo>
                  <a:lnTo>
                    <a:pt x="115623" y="27922"/>
                  </a:lnTo>
                  <a:lnTo>
                    <a:pt x="117251" y="30476"/>
                  </a:lnTo>
                  <a:lnTo>
                    <a:pt x="118772" y="33158"/>
                  </a:lnTo>
                  <a:lnTo>
                    <a:pt x="120184" y="35870"/>
                  </a:lnTo>
                  <a:lnTo>
                    <a:pt x="121439" y="38689"/>
                  </a:lnTo>
                  <a:lnTo>
                    <a:pt x="122587" y="41549"/>
                  </a:lnTo>
                  <a:lnTo>
                    <a:pt x="123587" y="44515"/>
                  </a:lnTo>
                  <a:lnTo>
                    <a:pt x="124441" y="47522"/>
                  </a:lnTo>
                  <a:lnTo>
                    <a:pt x="125147" y="50567"/>
                  </a:lnTo>
                  <a:lnTo>
                    <a:pt x="125706" y="53692"/>
                  </a:lnTo>
                  <a:lnTo>
                    <a:pt x="126079" y="56885"/>
                  </a:lnTo>
                  <a:lnTo>
                    <a:pt x="126334" y="60078"/>
                  </a:lnTo>
                  <a:lnTo>
                    <a:pt x="126412" y="63339"/>
                  </a:lnTo>
                  <a:lnTo>
                    <a:pt x="126334" y="66611"/>
                  </a:lnTo>
                  <a:lnTo>
                    <a:pt x="126079" y="69804"/>
                  </a:lnTo>
                  <a:lnTo>
                    <a:pt x="125706" y="72997"/>
                  </a:lnTo>
                  <a:lnTo>
                    <a:pt x="125147" y="76121"/>
                  </a:lnTo>
                  <a:lnTo>
                    <a:pt x="124441" y="79158"/>
                  </a:lnTo>
                  <a:lnTo>
                    <a:pt x="123587" y="82173"/>
                  </a:lnTo>
                  <a:lnTo>
                    <a:pt x="122587" y="85140"/>
                  </a:lnTo>
                  <a:lnTo>
                    <a:pt x="121439" y="88000"/>
                  </a:lnTo>
                  <a:lnTo>
                    <a:pt x="120184" y="90819"/>
                  </a:lnTo>
                  <a:lnTo>
                    <a:pt x="118772" y="93530"/>
                  </a:lnTo>
                  <a:lnTo>
                    <a:pt x="117251" y="96203"/>
                  </a:lnTo>
                  <a:lnTo>
                    <a:pt x="115623" y="98767"/>
                  </a:lnTo>
                  <a:lnTo>
                    <a:pt x="113877" y="101253"/>
                  </a:lnTo>
                  <a:lnTo>
                    <a:pt x="111984" y="103630"/>
                  </a:lnTo>
                  <a:lnTo>
                    <a:pt x="109983" y="105929"/>
                  </a:lnTo>
                  <a:lnTo>
                    <a:pt x="107914" y="108160"/>
                  </a:lnTo>
                  <a:lnTo>
                    <a:pt x="105726" y="110242"/>
                  </a:lnTo>
                  <a:lnTo>
                    <a:pt x="103421" y="112246"/>
                  </a:lnTo>
                  <a:lnTo>
                    <a:pt x="101018" y="114104"/>
                  </a:lnTo>
                  <a:lnTo>
                    <a:pt x="98566" y="115882"/>
                  </a:lnTo>
                  <a:lnTo>
                    <a:pt x="95976" y="117522"/>
                  </a:lnTo>
                  <a:lnTo>
                    <a:pt x="93338" y="119045"/>
                  </a:lnTo>
                  <a:lnTo>
                    <a:pt x="90601" y="120450"/>
                  </a:lnTo>
                  <a:lnTo>
                    <a:pt x="87816" y="121718"/>
                  </a:lnTo>
                  <a:lnTo>
                    <a:pt x="84922" y="122867"/>
                  </a:lnTo>
                  <a:lnTo>
                    <a:pt x="82000" y="123869"/>
                  </a:lnTo>
                  <a:lnTo>
                    <a:pt x="78998" y="124724"/>
                  </a:lnTo>
                  <a:lnTo>
                    <a:pt x="75957" y="125431"/>
                  </a:lnTo>
                  <a:lnTo>
                    <a:pt x="72838" y="125981"/>
                  </a:lnTo>
                  <a:lnTo>
                    <a:pt x="69650" y="126355"/>
                  </a:lnTo>
                  <a:lnTo>
                    <a:pt x="66463" y="126620"/>
                  </a:lnTo>
                  <a:lnTo>
                    <a:pt x="63206" y="126689"/>
                  </a:lnTo>
                  <a:lnTo>
                    <a:pt x="59940" y="126620"/>
                  </a:lnTo>
                  <a:lnTo>
                    <a:pt x="56752" y="126355"/>
                  </a:lnTo>
                  <a:lnTo>
                    <a:pt x="53565" y="125981"/>
                  </a:lnTo>
                  <a:lnTo>
                    <a:pt x="50445" y="125431"/>
                  </a:lnTo>
                  <a:lnTo>
                    <a:pt x="47415" y="124724"/>
                  </a:lnTo>
                  <a:lnTo>
                    <a:pt x="44403" y="123869"/>
                  </a:lnTo>
                  <a:lnTo>
                    <a:pt x="41480" y="122867"/>
                  </a:lnTo>
                  <a:lnTo>
                    <a:pt x="38586" y="121718"/>
                  </a:lnTo>
                  <a:lnTo>
                    <a:pt x="35811" y="120450"/>
                  </a:lnTo>
                  <a:lnTo>
                    <a:pt x="33065" y="119045"/>
                  </a:lnTo>
                  <a:lnTo>
                    <a:pt x="30426" y="117522"/>
                  </a:lnTo>
                  <a:lnTo>
                    <a:pt x="27876" y="115882"/>
                  </a:lnTo>
                  <a:lnTo>
                    <a:pt x="25384" y="114104"/>
                  </a:lnTo>
                  <a:lnTo>
                    <a:pt x="22982" y="112246"/>
                  </a:lnTo>
                  <a:lnTo>
                    <a:pt x="20676" y="110242"/>
                  </a:lnTo>
                  <a:lnTo>
                    <a:pt x="18489" y="108160"/>
                  </a:lnTo>
                  <a:lnTo>
                    <a:pt x="16420" y="105929"/>
                  </a:lnTo>
                  <a:lnTo>
                    <a:pt x="14418" y="103630"/>
                  </a:lnTo>
                  <a:lnTo>
                    <a:pt x="12565" y="101253"/>
                  </a:lnTo>
                  <a:lnTo>
                    <a:pt x="10780" y="98767"/>
                  </a:lnTo>
                  <a:lnTo>
                    <a:pt x="9152" y="96203"/>
                  </a:lnTo>
                  <a:lnTo>
                    <a:pt x="7631" y="93530"/>
                  </a:lnTo>
                  <a:lnTo>
                    <a:pt x="6219" y="90819"/>
                  </a:lnTo>
                  <a:lnTo>
                    <a:pt x="4963" y="88000"/>
                  </a:lnTo>
                  <a:lnTo>
                    <a:pt x="3816" y="85140"/>
                  </a:lnTo>
                  <a:lnTo>
                    <a:pt x="2815" y="82173"/>
                  </a:lnTo>
                  <a:lnTo>
                    <a:pt x="1962" y="79158"/>
                  </a:lnTo>
                  <a:lnTo>
                    <a:pt x="1255" y="76121"/>
                  </a:lnTo>
                  <a:lnTo>
                    <a:pt x="696" y="72997"/>
                  </a:lnTo>
                  <a:lnTo>
                    <a:pt x="333" y="69804"/>
                  </a:lnTo>
                  <a:lnTo>
                    <a:pt x="69" y="66611"/>
                  </a:lnTo>
                  <a:lnTo>
                    <a:pt x="0" y="63339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Free-form: Shape 73">
              <a:extLst>
                <a:ext uri="{FF2B5EF4-FFF2-40B4-BE49-F238E27FC236}">
                  <a16:creationId xmlns:a16="http://schemas.microsoft.com/office/drawing/2014/main" id="{BD97F560-D543-4035-B627-267ABED65514}"/>
                </a:ext>
              </a:extLst>
            </p:cNvPr>
            <p:cNvSpPr/>
            <p:nvPr/>
          </p:nvSpPr>
          <p:spPr>
            <a:xfrm>
              <a:off x="5359400" y="4711700"/>
              <a:ext cx="126433" cy="126740"/>
            </a:xfrm>
            <a:custGeom>
              <a:avLst/>
              <a:gdLst/>
              <a:ahLst/>
              <a:cxnLst/>
              <a:rect l="0" t="0" r="0" b="0"/>
              <a:pathLst>
                <a:path w="126433" h="126740">
                  <a:moveTo>
                    <a:pt x="0" y="63369"/>
                  </a:moveTo>
                  <a:lnTo>
                    <a:pt x="98" y="66611"/>
                  </a:lnTo>
                  <a:lnTo>
                    <a:pt x="294" y="69755"/>
                  </a:lnTo>
                  <a:lnTo>
                    <a:pt x="687" y="72997"/>
                  </a:lnTo>
                  <a:lnTo>
                    <a:pt x="1275" y="76141"/>
                  </a:lnTo>
                  <a:lnTo>
                    <a:pt x="1962" y="79187"/>
                  </a:lnTo>
                  <a:lnTo>
                    <a:pt x="2844" y="82135"/>
                  </a:lnTo>
                  <a:lnTo>
                    <a:pt x="3825" y="85180"/>
                  </a:lnTo>
                  <a:lnTo>
                    <a:pt x="5002" y="88030"/>
                  </a:lnTo>
                  <a:lnTo>
                    <a:pt x="6179" y="90781"/>
                  </a:lnTo>
                  <a:lnTo>
                    <a:pt x="7651" y="93531"/>
                  </a:lnTo>
                  <a:lnTo>
                    <a:pt x="9122" y="96184"/>
                  </a:lnTo>
                  <a:lnTo>
                    <a:pt x="10789" y="98738"/>
                  </a:lnTo>
                  <a:lnTo>
                    <a:pt x="12555" y="101293"/>
                  </a:lnTo>
                  <a:lnTo>
                    <a:pt x="14418" y="103651"/>
                  </a:lnTo>
                  <a:lnTo>
                    <a:pt x="16380" y="105911"/>
                  </a:lnTo>
                  <a:lnTo>
                    <a:pt x="18538" y="108170"/>
                  </a:lnTo>
                  <a:lnTo>
                    <a:pt x="20696" y="110233"/>
                  </a:lnTo>
                  <a:lnTo>
                    <a:pt x="22952" y="112297"/>
                  </a:lnTo>
                  <a:lnTo>
                    <a:pt x="25404" y="114065"/>
                  </a:lnTo>
                  <a:lnTo>
                    <a:pt x="27856" y="115833"/>
                  </a:lnTo>
                  <a:lnTo>
                    <a:pt x="30406" y="117504"/>
                  </a:lnTo>
                  <a:lnTo>
                    <a:pt x="33055" y="119076"/>
                  </a:lnTo>
                  <a:lnTo>
                    <a:pt x="35801" y="120451"/>
                  </a:lnTo>
                  <a:lnTo>
                    <a:pt x="38548" y="121728"/>
                  </a:lnTo>
                  <a:lnTo>
                    <a:pt x="41490" y="122907"/>
                  </a:lnTo>
                  <a:lnTo>
                    <a:pt x="44433" y="123890"/>
                  </a:lnTo>
                  <a:lnTo>
                    <a:pt x="47375" y="124774"/>
                  </a:lnTo>
                  <a:lnTo>
                    <a:pt x="50416" y="125462"/>
                  </a:lnTo>
                  <a:lnTo>
                    <a:pt x="53554" y="125953"/>
                  </a:lnTo>
                  <a:lnTo>
                    <a:pt x="56791" y="126346"/>
                  </a:lnTo>
                  <a:lnTo>
                    <a:pt x="59930" y="126640"/>
                  </a:lnTo>
                  <a:lnTo>
                    <a:pt x="63167" y="126739"/>
                  </a:lnTo>
                  <a:lnTo>
                    <a:pt x="66502" y="126640"/>
                  </a:lnTo>
                  <a:lnTo>
                    <a:pt x="69641" y="126346"/>
                  </a:lnTo>
                  <a:lnTo>
                    <a:pt x="72877" y="125953"/>
                  </a:lnTo>
                  <a:lnTo>
                    <a:pt x="75918" y="125462"/>
                  </a:lnTo>
                  <a:lnTo>
                    <a:pt x="78958" y="124774"/>
                  </a:lnTo>
                  <a:lnTo>
                    <a:pt x="81999" y="123890"/>
                  </a:lnTo>
                  <a:lnTo>
                    <a:pt x="84942" y="122907"/>
                  </a:lnTo>
                  <a:lnTo>
                    <a:pt x="87787" y="121728"/>
                  </a:lnTo>
                  <a:lnTo>
                    <a:pt x="90631" y="120451"/>
                  </a:lnTo>
                  <a:lnTo>
                    <a:pt x="93377" y="119076"/>
                  </a:lnTo>
                  <a:lnTo>
                    <a:pt x="95927" y="117504"/>
                  </a:lnTo>
                  <a:lnTo>
                    <a:pt x="98575" y="115833"/>
                  </a:lnTo>
                  <a:lnTo>
                    <a:pt x="101028" y="114065"/>
                  </a:lnTo>
                  <a:lnTo>
                    <a:pt x="103382" y="112297"/>
                  </a:lnTo>
                  <a:lnTo>
                    <a:pt x="105736" y="110233"/>
                  </a:lnTo>
                  <a:lnTo>
                    <a:pt x="107894" y="108170"/>
                  </a:lnTo>
                  <a:lnTo>
                    <a:pt x="109953" y="105911"/>
                  </a:lnTo>
                  <a:lnTo>
                    <a:pt x="112013" y="103651"/>
                  </a:lnTo>
                  <a:lnTo>
                    <a:pt x="113877" y="101293"/>
                  </a:lnTo>
                  <a:lnTo>
                    <a:pt x="115643" y="98738"/>
                  </a:lnTo>
                  <a:lnTo>
                    <a:pt x="117212" y="96184"/>
                  </a:lnTo>
                  <a:lnTo>
                    <a:pt x="118781" y="93531"/>
                  </a:lnTo>
                  <a:lnTo>
                    <a:pt x="120154" y="90781"/>
                  </a:lnTo>
                  <a:lnTo>
                    <a:pt x="121429" y="88030"/>
                  </a:lnTo>
                  <a:lnTo>
                    <a:pt x="122606" y="85180"/>
                  </a:lnTo>
                  <a:lnTo>
                    <a:pt x="123587" y="82135"/>
                  </a:lnTo>
                  <a:lnTo>
                    <a:pt x="124470" y="79187"/>
                  </a:lnTo>
                  <a:lnTo>
                    <a:pt x="125157" y="76141"/>
                  </a:lnTo>
                  <a:lnTo>
                    <a:pt x="125745" y="72997"/>
                  </a:lnTo>
                  <a:lnTo>
                    <a:pt x="126040" y="69755"/>
                  </a:lnTo>
                  <a:lnTo>
                    <a:pt x="126334" y="66611"/>
                  </a:lnTo>
                  <a:lnTo>
                    <a:pt x="126432" y="63369"/>
                  </a:lnTo>
                  <a:lnTo>
                    <a:pt x="126334" y="60127"/>
                  </a:lnTo>
                  <a:lnTo>
                    <a:pt x="126040" y="56885"/>
                  </a:lnTo>
                  <a:lnTo>
                    <a:pt x="125745" y="53741"/>
                  </a:lnTo>
                  <a:lnTo>
                    <a:pt x="125157" y="50597"/>
                  </a:lnTo>
                  <a:lnTo>
                    <a:pt x="124470" y="47552"/>
                  </a:lnTo>
                  <a:lnTo>
                    <a:pt x="123587" y="44506"/>
                  </a:lnTo>
                  <a:lnTo>
                    <a:pt x="122606" y="41558"/>
                  </a:lnTo>
                  <a:lnTo>
                    <a:pt x="121429" y="38709"/>
                  </a:lnTo>
                  <a:lnTo>
                    <a:pt x="120154" y="35860"/>
                  </a:lnTo>
                  <a:lnTo>
                    <a:pt x="118781" y="33208"/>
                  </a:lnTo>
                  <a:lnTo>
                    <a:pt x="117212" y="30457"/>
                  </a:lnTo>
                  <a:lnTo>
                    <a:pt x="115643" y="27902"/>
                  </a:lnTo>
                  <a:lnTo>
                    <a:pt x="113877" y="25446"/>
                  </a:lnTo>
                  <a:lnTo>
                    <a:pt x="112013" y="23088"/>
                  </a:lnTo>
                  <a:lnTo>
                    <a:pt x="109953" y="20730"/>
                  </a:lnTo>
                  <a:lnTo>
                    <a:pt x="107894" y="18569"/>
                  </a:lnTo>
                  <a:lnTo>
                    <a:pt x="105736" y="16407"/>
                  </a:lnTo>
                  <a:lnTo>
                    <a:pt x="103382" y="14442"/>
                  </a:lnTo>
                  <a:lnTo>
                    <a:pt x="101028" y="12576"/>
                  </a:lnTo>
                  <a:lnTo>
                    <a:pt x="98575" y="10807"/>
                  </a:lnTo>
                  <a:lnTo>
                    <a:pt x="95927" y="9137"/>
                  </a:lnTo>
                  <a:lnTo>
                    <a:pt x="93377" y="7663"/>
                  </a:lnTo>
                  <a:lnTo>
                    <a:pt x="90631" y="6190"/>
                  </a:lnTo>
                  <a:lnTo>
                    <a:pt x="87787" y="5011"/>
                  </a:lnTo>
                  <a:lnTo>
                    <a:pt x="84942" y="3832"/>
                  </a:lnTo>
                  <a:lnTo>
                    <a:pt x="81999" y="2849"/>
                  </a:lnTo>
                  <a:lnTo>
                    <a:pt x="78958" y="1965"/>
                  </a:lnTo>
                  <a:lnTo>
                    <a:pt x="75918" y="1277"/>
                  </a:lnTo>
                  <a:lnTo>
                    <a:pt x="72877" y="786"/>
                  </a:lnTo>
                  <a:lnTo>
                    <a:pt x="69641" y="295"/>
                  </a:lnTo>
                  <a:lnTo>
                    <a:pt x="66502" y="98"/>
                  </a:lnTo>
                  <a:lnTo>
                    <a:pt x="63167" y="0"/>
                  </a:lnTo>
                  <a:lnTo>
                    <a:pt x="59930" y="98"/>
                  </a:lnTo>
                  <a:lnTo>
                    <a:pt x="56791" y="295"/>
                  </a:lnTo>
                  <a:lnTo>
                    <a:pt x="53554" y="786"/>
                  </a:lnTo>
                  <a:lnTo>
                    <a:pt x="50416" y="1277"/>
                  </a:lnTo>
                  <a:lnTo>
                    <a:pt x="47375" y="1965"/>
                  </a:lnTo>
                  <a:lnTo>
                    <a:pt x="44433" y="2849"/>
                  </a:lnTo>
                  <a:lnTo>
                    <a:pt x="41490" y="3832"/>
                  </a:lnTo>
                  <a:lnTo>
                    <a:pt x="38548" y="5011"/>
                  </a:lnTo>
                  <a:lnTo>
                    <a:pt x="35801" y="6190"/>
                  </a:lnTo>
                  <a:lnTo>
                    <a:pt x="33055" y="7663"/>
                  </a:lnTo>
                  <a:lnTo>
                    <a:pt x="30406" y="9137"/>
                  </a:lnTo>
                  <a:lnTo>
                    <a:pt x="27856" y="10807"/>
                  </a:lnTo>
                  <a:lnTo>
                    <a:pt x="25404" y="12576"/>
                  </a:lnTo>
                  <a:lnTo>
                    <a:pt x="22952" y="14442"/>
                  </a:lnTo>
                  <a:lnTo>
                    <a:pt x="20696" y="16407"/>
                  </a:lnTo>
                  <a:lnTo>
                    <a:pt x="18538" y="18569"/>
                  </a:lnTo>
                  <a:lnTo>
                    <a:pt x="16380" y="20730"/>
                  </a:lnTo>
                  <a:lnTo>
                    <a:pt x="14418" y="23088"/>
                  </a:lnTo>
                  <a:lnTo>
                    <a:pt x="12555" y="25446"/>
                  </a:lnTo>
                  <a:lnTo>
                    <a:pt x="10789" y="27902"/>
                  </a:lnTo>
                  <a:lnTo>
                    <a:pt x="9122" y="30457"/>
                  </a:lnTo>
                  <a:lnTo>
                    <a:pt x="7651" y="33208"/>
                  </a:lnTo>
                  <a:lnTo>
                    <a:pt x="6179" y="35860"/>
                  </a:lnTo>
                  <a:lnTo>
                    <a:pt x="5002" y="38709"/>
                  </a:lnTo>
                  <a:lnTo>
                    <a:pt x="3825" y="41558"/>
                  </a:lnTo>
                  <a:lnTo>
                    <a:pt x="2844" y="44506"/>
                  </a:lnTo>
                  <a:lnTo>
                    <a:pt x="1962" y="47552"/>
                  </a:lnTo>
                  <a:lnTo>
                    <a:pt x="1275" y="50597"/>
                  </a:lnTo>
                  <a:lnTo>
                    <a:pt x="687" y="53741"/>
                  </a:lnTo>
                  <a:lnTo>
                    <a:pt x="294" y="56885"/>
                  </a:lnTo>
                  <a:lnTo>
                    <a:pt x="98" y="60127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287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Free-form: Shape 74">
              <a:extLst>
                <a:ext uri="{FF2B5EF4-FFF2-40B4-BE49-F238E27FC236}">
                  <a16:creationId xmlns:a16="http://schemas.microsoft.com/office/drawing/2014/main" id="{15E0281B-40AA-4DFD-A4AE-7EDB275D8BA1}"/>
                </a:ext>
              </a:extLst>
            </p:cNvPr>
            <p:cNvSpPr/>
            <p:nvPr/>
          </p:nvSpPr>
          <p:spPr>
            <a:xfrm>
              <a:off x="5382842" y="4796684"/>
              <a:ext cx="77882" cy="16899"/>
            </a:xfrm>
            <a:custGeom>
              <a:avLst/>
              <a:gdLst/>
              <a:ahLst/>
              <a:cxnLst/>
              <a:rect l="0" t="0" r="0" b="0"/>
              <a:pathLst>
                <a:path w="77882" h="16899">
                  <a:moveTo>
                    <a:pt x="77881" y="4912"/>
                  </a:moveTo>
                  <a:lnTo>
                    <a:pt x="76704" y="3537"/>
                  </a:lnTo>
                  <a:lnTo>
                    <a:pt x="75625" y="2161"/>
                  </a:lnTo>
                  <a:lnTo>
                    <a:pt x="75036" y="1474"/>
                  </a:lnTo>
                  <a:lnTo>
                    <a:pt x="74448" y="884"/>
                  </a:lnTo>
                  <a:lnTo>
                    <a:pt x="73761" y="393"/>
                  </a:lnTo>
                  <a:lnTo>
                    <a:pt x="72977" y="0"/>
                  </a:lnTo>
                  <a:lnTo>
                    <a:pt x="71996" y="1375"/>
                  </a:lnTo>
                  <a:lnTo>
                    <a:pt x="70819" y="2751"/>
                  </a:lnTo>
                  <a:lnTo>
                    <a:pt x="69543" y="4028"/>
                  </a:lnTo>
                  <a:lnTo>
                    <a:pt x="68072" y="5404"/>
                  </a:lnTo>
                  <a:lnTo>
                    <a:pt x="66503" y="6681"/>
                  </a:lnTo>
                  <a:lnTo>
                    <a:pt x="64737" y="7958"/>
                  </a:lnTo>
                  <a:lnTo>
                    <a:pt x="62972" y="9137"/>
                  </a:lnTo>
                  <a:lnTo>
                    <a:pt x="61010" y="10316"/>
                  </a:lnTo>
                  <a:lnTo>
                    <a:pt x="58950" y="11397"/>
                  </a:lnTo>
                  <a:lnTo>
                    <a:pt x="56792" y="12379"/>
                  </a:lnTo>
                  <a:lnTo>
                    <a:pt x="54634" y="13263"/>
                  </a:lnTo>
                  <a:lnTo>
                    <a:pt x="52280" y="14147"/>
                  </a:lnTo>
                  <a:lnTo>
                    <a:pt x="49926" y="14835"/>
                  </a:lnTo>
                  <a:lnTo>
                    <a:pt x="47572" y="15523"/>
                  </a:lnTo>
                  <a:lnTo>
                    <a:pt x="45022" y="16014"/>
                  </a:lnTo>
                  <a:lnTo>
                    <a:pt x="42570" y="16505"/>
                  </a:lnTo>
                  <a:lnTo>
                    <a:pt x="40020" y="16702"/>
                  </a:lnTo>
                  <a:lnTo>
                    <a:pt x="37469" y="16898"/>
                  </a:lnTo>
                  <a:lnTo>
                    <a:pt x="35017" y="16898"/>
                  </a:lnTo>
                  <a:lnTo>
                    <a:pt x="32467" y="16702"/>
                  </a:lnTo>
                  <a:lnTo>
                    <a:pt x="29819" y="16407"/>
                  </a:lnTo>
                  <a:lnTo>
                    <a:pt x="27367" y="15916"/>
                  </a:lnTo>
                  <a:lnTo>
                    <a:pt x="24816" y="15228"/>
                  </a:lnTo>
                  <a:lnTo>
                    <a:pt x="22364" y="14344"/>
                  </a:lnTo>
                  <a:lnTo>
                    <a:pt x="19912" y="13362"/>
                  </a:lnTo>
                  <a:lnTo>
                    <a:pt x="17558" y="12084"/>
                  </a:lnTo>
                  <a:lnTo>
                    <a:pt x="15204" y="10709"/>
                  </a:lnTo>
                  <a:lnTo>
                    <a:pt x="13046" y="9039"/>
                  </a:lnTo>
                  <a:lnTo>
                    <a:pt x="10790" y="7074"/>
                  </a:lnTo>
                  <a:lnTo>
                    <a:pt x="8730" y="5011"/>
                  </a:lnTo>
                  <a:lnTo>
                    <a:pt x="6768" y="2653"/>
                  </a:lnTo>
                  <a:lnTo>
                    <a:pt x="4905" y="0"/>
                  </a:lnTo>
                  <a:lnTo>
                    <a:pt x="4120" y="393"/>
                  </a:lnTo>
                  <a:lnTo>
                    <a:pt x="3433" y="884"/>
                  </a:lnTo>
                  <a:lnTo>
                    <a:pt x="2845" y="1474"/>
                  </a:lnTo>
                  <a:lnTo>
                    <a:pt x="2256" y="2161"/>
                  </a:lnTo>
                  <a:lnTo>
                    <a:pt x="1177" y="3537"/>
                  </a:lnTo>
                  <a:lnTo>
                    <a:pt x="0" y="4912"/>
                  </a:lnTo>
                </a:path>
              </a:pathLst>
            </a:custGeom>
            <a:ln w="287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Free-form: Shape 75">
              <a:extLst>
                <a:ext uri="{FF2B5EF4-FFF2-40B4-BE49-F238E27FC236}">
                  <a16:creationId xmlns:a16="http://schemas.microsoft.com/office/drawing/2014/main" id="{15A093E1-5D96-4852-B899-BC1935C7A446}"/>
                </a:ext>
              </a:extLst>
            </p:cNvPr>
            <p:cNvSpPr/>
            <p:nvPr/>
          </p:nvSpPr>
          <p:spPr>
            <a:xfrm>
              <a:off x="5397026" y="4753130"/>
              <a:ext cx="4856" cy="9737"/>
            </a:xfrm>
            <a:custGeom>
              <a:avLst/>
              <a:gdLst/>
              <a:ahLst/>
              <a:cxnLst/>
              <a:rect l="0" t="0" r="0" b="0"/>
              <a:pathLst>
                <a:path w="4856" h="9737">
                  <a:moveTo>
                    <a:pt x="39" y="3901"/>
                  </a:moveTo>
                  <a:lnTo>
                    <a:pt x="186" y="2977"/>
                  </a:lnTo>
                  <a:lnTo>
                    <a:pt x="402" y="2162"/>
                  </a:lnTo>
                  <a:lnTo>
                    <a:pt x="706" y="1415"/>
                  </a:lnTo>
                  <a:lnTo>
                    <a:pt x="1069" y="826"/>
                  </a:lnTo>
                  <a:lnTo>
                    <a:pt x="1481" y="374"/>
                  </a:lnTo>
                  <a:lnTo>
                    <a:pt x="1922" y="118"/>
                  </a:lnTo>
                  <a:lnTo>
                    <a:pt x="2442" y="0"/>
                  </a:lnTo>
                  <a:lnTo>
                    <a:pt x="2922" y="118"/>
                  </a:lnTo>
                  <a:lnTo>
                    <a:pt x="3374" y="374"/>
                  </a:lnTo>
                  <a:lnTo>
                    <a:pt x="3776" y="826"/>
                  </a:lnTo>
                  <a:lnTo>
                    <a:pt x="4148" y="1415"/>
                  </a:lnTo>
                  <a:lnTo>
                    <a:pt x="4443" y="2162"/>
                  </a:lnTo>
                  <a:lnTo>
                    <a:pt x="4668" y="2977"/>
                  </a:lnTo>
                  <a:lnTo>
                    <a:pt x="4815" y="3901"/>
                  </a:lnTo>
                  <a:lnTo>
                    <a:pt x="4855" y="4873"/>
                  </a:lnTo>
                  <a:lnTo>
                    <a:pt x="4815" y="5875"/>
                  </a:lnTo>
                  <a:lnTo>
                    <a:pt x="4668" y="6759"/>
                  </a:lnTo>
                  <a:lnTo>
                    <a:pt x="4443" y="7614"/>
                  </a:lnTo>
                  <a:lnTo>
                    <a:pt x="4148" y="8322"/>
                  </a:lnTo>
                  <a:lnTo>
                    <a:pt x="3776" y="8921"/>
                  </a:lnTo>
                  <a:lnTo>
                    <a:pt x="3374" y="9363"/>
                  </a:lnTo>
                  <a:lnTo>
                    <a:pt x="2922" y="9658"/>
                  </a:lnTo>
                  <a:lnTo>
                    <a:pt x="2442" y="9736"/>
                  </a:lnTo>
                  <a:lnTo>
                    <a:pt x="1922" y="9658"/>
                  </a:lnTo>
                  <a:lnTo>
                    <a:pt x="1481" y="9363"/>
                  </a:lnTo>
                  <a:lnTo>
                    <a:pt x="1069" y="8921"/>
                  </a:lnTo>
                  <a:lnTo>
                    <a:pt x="706" y="8322"/>
                  </a:lnTo>
                  <a:lnTo>
                    <a:pt x="402" y="7614"/>
                  </a:lnTo>
                  <a:lnTo>
                    <a:pt x="186" y="6759"/>
                  </a:lnTo>
                  <a:lnTo>
                    <a:pt x="39" y="5875"/>
                  </a:lnTo>
                  <a:lnTo>
                    <a:pt x="0" y="4873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Free-form: Shape 76">
              <a:extLst>
                <a:ext uri="{FF2B5EF4-FFF2-40B4-BE49-F238E27FC236}">
                  <a16:creationId xmlns:a16="http://schemas.microsoft.com/office/drawing/2014/main" id="{70D44314-770E-4528-9DF3-FC1AC72CB258}"/>
                </a:ext>
              </a:extLst>
            </p:cNvPr>
            <p:cNvSpPr/>
            <p:nvPr/>
          </p:nvSpPr>
          <p:spPr>
            <a:xfrm>
              <a:off x="5397065" y="4753160"/>
              <a:ext cx="4807" cy="9727"/>
            </a:xfrm>
            <a:custGeom>
              <a:avLst/>
              <a:gdLst/>
              <a:ahLst/>
              <a:cxnLst/>
              <a:rect l="0" t="0" r="0" b="0"/>
              <a:pathLst>
                <a:path w="4807" h="9727">
                  <a:moveTo>
                    <a:pt x="0" y="4814"/>
                  </a:moveTo>
                  <a:lnTo>
                    <a:pt x="0" y="5895"/>
                  </a:lnTo>
                  <a:lnTo>
                    <a:pt x="197" y="6779"/>
                  </a:lnTo>
                  <a:lnTo>
                    <a:pt x="392" y="7565"/>
                  </a:lnTo>
                  <a:lnTo>
                    <a:pt x="687" y="8252"/>
                  </a:lnTo>
                  <a:lnTo>
                    <a:pt x="1079" y="8940"/>
                  </a:lnTo>
                  <a:lnTo>
                    <a:pt x="1471" y="9333"/>
                  </a:lnTo>
                  <a:lnTo>
                    <a:pt x="1864" y="9628"/>
                  </a:lnTo>
                  <a:lnTo>
                    <a:pt x="2452" y="9726"/>
                  </a:lnTo>
                  <a:lnTo>
                    <a:pt x="2845" y="9628"/>
                  </a:lnTo>
                  <a:lnTo>
                    <a:pt x="3335" y="9333"/>
                  </a:lnTo>
                  <a:lnTo>
                    <a:pt x="3727" y="8940"/>
                  </a:lnTo>
                  <a:lnTo>
                    <a:pt x="4120" y="8252"/>
                  </a:lnTo>
                  <a:lnTo>
                    <a:pt x="4414" y="7565"/>
                  </a:lnTo>
                  <a:lnTo>
                    <a:pt x="4610" y="6779"/>
                  </a:lnTo>
                  <a:lnTo>
                    <a:pt x="4806" y="5895"/>
                  </a:lnTo>
                  <a:lnTo>
                    <a:pt x="4806" y="4814"/>
                  </a:lnTo>
                  <a:lnTo>
                    <a:pt x="4806" y="3831"/>
                  </a:lnTo>
                  <a:lnTo>
                    <a:pt x="4610" y="2947"/>
                  </a:lnTo>
                  <a:lnTo>
                    <a:pt x="4414" y="2161"/>
                  </a:lnTo>
                  <a:lnTo>
                    <a:pt x="4120" y="1376"/>
                  </a:lnTo>
                  <a:lnTo>
                    <a:pt x="3727" y="786"/>
                  </a:lnTo>
                  <a:lnTo>
                    <a:pt x="3335" y="393"/>
                  </a:lnTo>
                  <a:lnTo>
                    <a:pt x="2845" y="99"/>
                  </a:lnTo>
                  <a:lnTo>
                    <a:pt x="2452" y="0"/>
                  </a:lnTo>
                  <a:lnTo>
                    <a:pt x="1864" y="99"/>
                  </a:lnTo>
                  <a:lnTo>
                    <a:pt x="1471" y="393"/>
                  </a:lnTo>
                  <a:lnTo>
                    <a:pt x="1079" y="786"/>
                  </a:lnTo>
                  <a:lnTo>
                    <a:pt x="687" y="1376"/>
                  </a:lnTo>
                  <a:lnTo>
                    <a:pt x="392" y="2161"/>
                  </a:lnTo>
                  <a:lnTo>
                    <a:pt x="197" y="2947"/>
                  </a:lnTo>
                  <a:lnTo>
                    <a:pt x="0" y="383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5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Free-form: Shape 77">
              <a:extLst>
                <a:ext uri="{FF2B5EF4-FFF2-40B4-BE49-F238E27FC236}">
                  <a16:creationId xmlns:a16="http://schemas.microsoft.com/office/drawing/2014/main" id="{3C1E46BB-3B0F-4353-90DA-488B7AB9587F}"/>
                </a:ext>
              </a:extLst>
            </p:cNvPr>
            <p:cNvSpPr/>
            <p:nvPr/>
          </p:nvSpPr>
          <p:spPr>
            <a:xfrm>
              <a:off x="5443322" y="4753130"/>
              <a:ext cx="4856" cy="9737"/>
            </a:xfrm>
            <a:custGeom>
              <a:avLst/>
              <a:gdLst/>
              <a:ahLst/>
              <a:cxnLst/>
              <a:rect l="0" t="0" r="0" b="0"/>
              <a:pathLst>
                <a:path w="4856" h="9737">
                  <a:moveTo>
                    <a:pt x="39" y="3901"/>
                  </a:moveTo>
                  <a:lnTo>
                    <a:pt x="186" y="2977"/>
                  </a:lnTo>
                  <a:lnTo>
                    <a:pt x="412" y="2162"/>
                  </a:lnTo>
                  <a:lnTo>
                    <a:pt x="707" y="1415"/>
                  </a:lnTo>
                  <a:lnTo>
                    <a:pt x="1079" y="826"/>
                  </a:lnTo>
                  <a:lnTo>
                    <a:pt x="1491" y="374"/>
                  </a:lnTo>
                  <a:lnTo>
                    <a:pt x="1932" y="118"/>
                  </a:lnTo>
                  <a:lnTo>
                    <a:pt x="2452" y="0"/>
                  </a:lnTo>
                  <a:lnTo>
                    <a:pt x="2932" y="118"/>
                  </a:lnTo>
                  <a:lnTo>
                    <a:pt x="3374" y="374"/>
                  </a:lnTo>
                  <a:lnTo>
                    <a:pt x="3785" y="826"/>
                  </a:lnTo>
                  <a:lnTo>
                    <a:pt x="4159" y="1415"/>
                  </a:lnTo>
                  <a:lnTo>
                    <a:pt x="4452" y="2162"/>
                  </a:lnTo>
                  <a:lnTo>
                    <a:pt x="4678" y="2977"/>
                  </a:lnTo>
                  <a:lnTo>
                    <a:pt x="4825" y="3901"/>
                  </a:lnTo>
                  <a:lnTo>
                    <a:pt x="4855" y="4873"/>
                  </a:lnTo>
                  <a:lnTo>
                    <a:pt x="4825" y="5875"/>
                  </a:lnTo>
                  <a:lnTo>
                    <a:pt x="4678" y="6759"/>
                  </a:lnTo>
                  <a:lnTo>
                    <a:pt x="4452" y="7614"/>
                  </a:lnTo>
                  <a:lnTo>
                    <a:pt x="4159" y="8322"/>
                  </a:lnTo>
                  <a:lnTo>
                    <a:pt x="3785" y="8921"/>
                  </a:lnTo>
                  <a:lnTo>
                    <a:pt x="3374" y="9363"/>
                  </a:lnTo>
                  <a:lnTo>
                    <a:pt x="2932" y="9658"/>
                  </a:lnTo>
                  <a:lnTo>
                    <a:pt x="2452" y="9736"/>
                  </a:lnTo>
                  <a:lnTo>
                    <a:pt x="1972" y="9658"/>
                  </a:lnTo>
                  <a:lnTo>
                    <a:pt x="1491" y="9363"/>
                  </a:lnTo>
                  <a:lnTo>
                    <a:pt x="1079" y="8921"/>
                  </a:lnTo>
                  <a:lnTo>
                    <a:pt x="707" y="8322"/>
                  </a:lnTo>
                  <a:lnTo>
                    <a:pt x="412" y="7614"/>
                  </a:lnTo>
                  <a:lnTo>
                    <a:pt x="186" y="6759"/>
                  </a:lnTo>
                  <a:lnTo>
                    <a:pt x="39" y="5875"/>
                  </a:lnTo>
                  <a:lnTo>
                    <a:pt x="0" y="4873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Free-form: Shape 78">
              <a:extLst>
                <a:ext uri="{FF2B5EF4-FFF2-40B4-BE49-F238E27FC236}">
                  <a16:creationId xmlns:a16="http://schemas.microsoft.com/office/drawing/2014/main" id="{2EFB04F2-C6A0-403F-A29A-20D12F043B40}"/>
                </a:ext>
              </a:extLst>
            </p:cNvPr>
            <p:cNvSpPr/>
            <p:nvPr/>
          </p:nvSpPr>
          <p:spPr>
            <a:xfrm>
              <a:off x="5443361" y="4753160"/>
              <a:ext cx="4807" cy="9727"/>
            </a:xfrm>
            <a:custGeom>
              <a:avLst/>
              <a:gdLst/>
              <a:ahLst/>
              <a:cxnLst/>
              <a:rect l="0" t="0" r="0" b="0"/>
              <a:pathLst>
                <a:path w="4807" h="9727">
                  <a:moveTo>
                    <a:pt x="0" y="4814"/>
                  </a:moveTo>
                  <a:lnTo>
                    <a:pt x="0" y="5895"/>
                  </a:lnTo>
                  <a:lnTo>
                    <a:pt x="197" y="6779"/>
                  </a:lnTo>
                  <a:lnTo>
                    <a:pt x="392" y="7565"/>
                  </a:lnTo>
                  <a:lnTo>
                    <a:pt x="687" y="8252"/>
                  </a:lnTo>
                  <a:lnTo>
                    <a:pt x="1079" y="8940"/>
                  </a:lnTo>
                  <a:lnTo>
                    <a:pt x="1471" y="9333"/>
                  </a:lnTo>
                  <a:lnTo>
                    <a:pt x="1962" y="9628"/>
                  </a:lnTo>
                  <a:lnTo>
                    <a:pt x="2452" y="9726"/>
                  </a:lnTo>
                  <a:lnTo>
                    <a:pt x="2845" y="9628"/>
                  </a:lnTo>
                  <a:lnTo>
                    <a:pt x="3335" y="9333"/>
                  </a:lnTo>
                  <a:lnTo>
                    <a:pt x="3727" y="8940"/>
                  </a:lnTo>
                  <a:lnTo>
                    <a:pt x="4119" y="8252"/>
                  </a:lnTo>
                  <a:lnTo>
                    <a:pt x="4414" y="7565"/>
                  </a:lnTo>
                  <a:lnTo>
                    <a:pt x="4610" y="6779"/>
                  </a:lnTo>
                  <a:lnTo>
                    <a:pt x="4806" y="5895"/>
                  </a:lnTo>
                  <a:lnTo>
                    <a:pt x="4806" y="4814"/>
                  </a:lnTo>
                  <a:lnTo>
                    <a:pt x="4806" y="3831"/>
                  </a:lnTo>
                  <a:lnTo>
                    <a:pt x="4610" y="2947"/>
                  </a:lnTo>
                  <a:lnTo>
                    <a:pt x="4414" y="2161"/>
                  </a:lnTo>
                  <a:lnTo>
                    <a:pt x="4119" y="1376"/>
                  </a:lnTo>
                  <a:lnTo>
                    <a:pt x="3727" y="786"/>
                  </a:lnTo>
                  <a:lnTo>
                    <a:pt x="3335" y="393"/>
                  </a:lnTo>
                  <a:lnTo>
                    <a:pt x="2845" y="99"/>
                  </a:lnTo>
                  <a:lnTo>
                    <a:pt x="2452" y="0"/>
                  </a:lnTo>
                  <a:lnTo>
                    <a:pt x="1864" y="99"/>
                  </a:lnTo>
                  <a:lnTo>
                    <a:pt x="1471" y="393"/>
                  </a:lnTo>
                  <a:lnTo>
                    <a:pt x="1079" y="786"/>
                  </a:lnTo>
                  <a:lnTo>
                    <a:pt x="687" y="1376"/>
                  </a:lnTo>
                  <a:lnTo>
                    <a:pt x="392" y="2161"/>
                  </a:lnTo>
                  <a:lnTo>
                    <a:pt x="197" y="2947"/>
                  </a:lnTo>
                  <a:lnTo>
                    <a:pt x="0" y="3831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95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Free-form: Shape 79">
              <a:extLst>
                <a:ext uri="{FF2B5EF4-FFF2-40B4-BE49-F238E27FC236}">
                  <a16:creationId xmlns:a16="http://schemas.microsoft.com/office/drawing/2014/main" id="{56262F22-521B-4710-900B-DB9D50177AD4}"/>
                </a:ext>
              </a:extLst>
            </p:cNvPr>
            <p:cNvSpPr/>
            <p:nvPr/>
          </p:nvSpPr>
          <p:spPr>
            <a:xfrm>
              <a:off x="5411679" y="4779883"/>
              <a:ext cx="19422" cy="7370"/>
            </a:xfrm>
            <a:custGeom>
              <a:avLst/>
              <a:gdLst/>
              <a:ahLst/>
              <a:cxnLst/>
              <a:rect l="0" t="0" r="0" b="0"/>
              <a:pathLst>
                <a:path w="19422" h="7370">
                  <a:moveTo>
                    <a:pt x="19421" y="0"/>
                  </a:moveTo>
                  <a:lnTo>
                    <a:pt x="19323" y="884"/>
                  </a:lnTo>
                  <a:lnTo>
                    <a:pt x="19224" y="1768"/>
                  </a:lnTo>
                  <a:lnTo>
                    <a:pt x="18931" y="2554"/>
                  </a:lnTo>
                  <a:lnTo>
                    <a:pt x="18636" y="3242"/>
                  </a:lnTo>
                  <a:lnTo>
                    <a:pt x="18146" y="3930"/>
                  </a:lnTo>
                  <a:lnTo>
                    <a:pt x="17655" y="4519"/>
                  </a:lnTo>
                  <a:lnTo>
                    <a:pt x="17067" y="5011"/>
                  </a:lnTo>
                  <a:lnTo>
                    <a:pt x="16380" y="5502"/>
                  </a:lnTo>
                  <a:lnTo>
                    <a:pt x="15694" y="5993"/>
                  </a:lnTo>
                  <a:lnTo>
                    <a:pt x="14909" y="6288"/>
                  </a:lnTo>
                  <a:lnTo>
                    <a:pt x="13241" y="6878"/>
                  </a:lnTo>
                  <a:lnTo>
                    <a:pt x="11476" y="7270"/>
                  </a:lnTo>
                  <a:lnTo>
                    <a:pt x="9710" y="7369"/>
                  </a:lnTo>
                  <a:lnTo>
                    <a:pt x="7846" y="7270"/>
                  </a:lnTo>
                  <a:lnTo>
                    <a:pt x="6081" y="6878"/>
                  </a:lnTo>
                  <a:lnTo>
                    <a:pt x="4512" y="6288"/>
                  </a:lnTo>
                  <a:lnTo>
                    <a:pt x="3727" y="5993"/>
                  </a:lnTo>
                  <a:lnTo>
                    <a:pt x="3040" y="5502"/>
                  </a:lnTo>
                  <a:lnTo>
                    <a:pt x="2354" y="5011"/>
                  </a:lnTo>
                  <a:lnTo>
                    <a:pt x="1765" y="4519"/>
                  </a:lnTo>
                  <a:lnTo>
                    <a:pt x="1275" y="3930"/>
                  </a:lnTo>
                  <a:lnTo>
                    <a:pt x="784" y="3242"/>
                  </a:lnTo>
                  <a:lnTo>
                    <a:pt x="392" y="2554"/>
                  </a:lnTo>
                  <a:lnTo>
                    <a:pt x="196" y="1768"/>
                  </a:lnTo>
                  <a:lnTo>
                    <a:pt x="0" y="884"/>
                  </a:lnTo>
                  <a:lnTo>
                    <a:pt x="0" y="0"/>
                  </a:lnTo>
                </a:path>
              </a:pathLst>
            </a:custGeom>
            <a:ln w="287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0" name="Group 89">
            <a:extLst>
              <a:ext uri="{FF2B5EF4-FFF2-40B4-BE49-F238E27FC236}">
                <a16:creationId xmlns:a16="http://schemas.microsoft.com/office/drawing/2014/main" id="{A3CCF313-5CC6-4BEC-A6D2-2F9DAD074438}"/>
              </a:ext>
            </a:extLst>
          </p:cNvPr>
          <p:cNvGrpSpPr/>
          <p:nvPr/>
        </p:nvGrpSpPr>
        <p:grpSpPr>
          <a:xfrm>
            <a:off x="5499100" y="4686300"/>
            <a:ext cx="201752" cy="202112"/>
            <a:chOff x="5499100" y="4686300"/>
            <a:chExt cx="201752" cy="202112"/>
          </a:xfrm>
        </p:grpSpPr>
        <p:sp>
          <p:nvSpPr>
            <p:cNvPr id="82" name="Free-form: Shape 81">
              <a:extLst>
                <a:ext uri="{FF2B5EF4-FFF2-40B4-BE49-F238E27FC236}">
                  <a16:creationId xmlns:a16="http://schemas.microsoft.com/office/drawing/2014/main" id="{C768F0E1-5856-41ED-BFBC-CF2E99F1D72E}"/>
                </a:ext>
              </a:extLst>
            </p:cNvPr>
            <p:cNvSpPr/>
            <p:nvPr/>
          </p:nvSpPr>
          <p:spPr>
            <a:xfrm>
              <a:off x="5499100" y="4686300"/>
              <a:ext cx="201721" cy="202033"/>
            </a:xfrm>
            <a:custGeom>
              <a:avLst/>
              <a:gdLst/>
              <a:ahLst/>
              <a:cxnLst/>
              <a:rect l="0" t="0" r="0" b="0"/>
              <a:pathLst>
                <a:path w="201721" h="202033">
                  <a:moveTo>
                    <a:pt x="110" y="95806"/>
                  </a:moveTo>
                  <a:lnTo>
                    <a:pt x="532" y="90714"/>
                  </a:lnTo>
                  <a:lnTo>
                    <a:pt x="1112" y="85623"/>
                  </a:lnTo>
                  <a:lnTo>
                    <a:pt x="2003" y="80640"/>
                  </a:lnTo>
                  <a:lnTo>
                    <a:pt x="3130" y="75783"/>
                  </a:lnTo>
                  <a:lnTo>
                    <a:pt x="4492" y="70989"/>
                  </a:lnTo>
                  <a:lnTo>
                    <a:pt x="6089" y="66258"/>
                  </a:lnTo>
                  <a:lnTo>
                    <a:pt x="7919" y="61698"/>
                  </a:lnTo>
                  <a:lnTo>
                    <a:pt x="9923" y="57202"/>
                  </a:lnTo>
                  <a:lnTo>
                    <a:pt x="12177" y="52877"/>
                  </a:lnTo>
                  <a:lnTo>
                    <a:pt x="14603" y="48600"/>
                  </a:lnTo>
                  <a:lnTo>
                    <a:pt x="17201" y="44527"/>
                  </a:lnTo>
                  <a:lnTo>
                    <a:pt x="20050" y="40547"/>
                  </a:lnTo>
                  <a:lnTo>
                    <a:pt x="23008" y="36771"/>
                  </a:lnTo>
                  <a:lnTo>
                    <a:pt x="26201" y="33090"/>
                  </a:lnTo>
                  <a:lnTo>
                    <a:pt x="29504" y="29596"/>
                  </a:lnTo>
                  <a:lnTo>
                    <a:pt x="32994" y="26227"/>
                  </a:lnTo>
                  <a:lnTo>
                    <a:pt x="36673" y="23093"/>
                  </a:lnTo>
                  <a:lnTo>
                    <a:pt x="40507" y="20070"/>
                  </a:lnTo>
                  <a:lnTo>
                    <a:pt x="44482" y="17219"/>
                  </a:lnTo>
                  <a:lnTo>
                    <a:pt x="48552" y="14618"/>
                  </a:lnTo>
                  <a:lnTo>
                    <a:pt x="52762" y="12188"/>
                  </a:lnTo>
                  <a:lnTo>
                    <a:pt x="57145" y="9933"/>
                  </a:lnTo>
                  <a:lnTo>
                    <a:pt x="61574" y="7927"/>
                  </a:lnTo>
                  <a:lnTo>
                    <a:pt x="66191" y="6095"/>
                  </a:lnTo>
                  <a:lnTo>
                    <a:pt x="70856" y="4559"/>
                  </a:lnTo>
                  <a:lnTo>
                    <a:pt x="75660" y="3196"/>
                  </a:lnTo>
                  <a:lnTo>
                    <a:pt x="80497" y="2068"/>
                  </a:lnTo>
                  <a:lnTo>
                    <a:pt x="85474" y="1176"/>
                  </a:lnTo>
                  <a:lnTo>
                    <a:pt x="90561" y="533"/>
                  </a:lnTo>
                  <a:lnTo>
                    <a:pt x="95648" y="110"/>
                  </a:lnTo>
                  <a:lnTo>
                    <a:pt x="100860" y="0"/>
                  </a:lnTo>
                  <a:lnTo>
                    <a:pt x="106056" y="110"/>
                  </a:lnTo>
                  <a:lnTo>
                    <a:pt x="111143" y="533"/>
                  </a:lnTo>
                  <a:lnTo>
                    <a:pt x="116229" y="1176"/>
                  </a:lnTo>
                  <a:lnTo>
                    <a:pt x="121207" y="2068"/>
                  </a:lnTo>
                  <a:lnTo>
                    <a:pt x="126059" y="3196"/>
                  </a:lnTo>
                  <a:lnTo>
                    <a:pt x="130849" y="4559"/>
                  </a:lnTo>
                  <a:lnTo>
                    <a:pt x="135513" y="6095"/>
                  </a:lnTo>
                  <a:lnTo>
                    <a:pt x="140130" y="7927"/>
                  </a:lnTo>
                  <a:lnTo>
                    <a:pt x="144575" y="9933"/>
                  </a:lnTo>
                  <a:lnTo>
                    <a:pt x="148942" y="12188"/>
                  </a:lnTo>
                  <a:lnTo>
                    <a:pt x="153152" y="14618"/>
                  </a:lnTo>
                  <a:lnTo>
                    <a:pt x="157285" y="17219"/>
                  </a:lnTo>
                  <a:lnTo>
                    <a:pt x="161197" y="20070"/>
                  </a:lnTo>
                  <a:lnTo>
                    <a:pt x="165032" y="23093"/>
                  </a:lnTo>
                  <a:lnTo>
                    <a:pt x="168711" y="26227"/>
                  </a:lnTo>
                  <a:lnTo>
                    <a:pt x="172201" y="29596"/>
                  </a:lnTo>
                  <a:lnTo>
                    <a:pt x="175502" y="33090"/>
                  </a:lnTo>
                  <a:lnTo>
                    <a:pt x="178696" y="36771"/>
                  </a:lnTo>
                  <a:lnTo>
                    <a:pt x="181717" y="40547"/>
                  </a:lnTo>
                  <a:lnTo>
                    <a:pt x="184503" y="44527"/>
                  </a:lnTo>
                  <a:lnTo>
                    <a:pt x="187101" y="48600"/>
                  </a:lnTo>
                  <a:lnTo>
                    <a:pt x="189527" y="52877"/>
                  </a:lnTo>
                  <a:lnTo>
                    <a:pt x="191781" y="57202"/>
                  </a:lnTo>
                  <a:lnTo>
                    <a:pt x="193784" y="61698"/>
                  </a:lnTo>
                  <a:lnTo>
                    <a:pt x="195616" y="66258"/>
                  </a:lnTo>
                  <a:lnTo>
                    <a:pt x="197212" y="70989"/>
                  </a:lnTo>
                  <a:lnTo>
                    <a:pt x="198574" y="75783"/>
                  </a:lnTo>
                  <a:lnTo>
                    <a:pt x="199701" y="80640"/>
                  </a:lnTo>
                  <a:lnTo>
                    <a:pt x="200593" y="85623"/>
                  </a:lnTo>
                  <a:lnTo>
                    <a:pt x="201188" y="90714"/>
                  </a:lnTo>
                  <a:lnTo>
                    <a:pt x="201594" y="95806"/>
                  </a:lnTo>
                  <a:lnTo>
                    <a:pt x="201720" y="101008"/>
                  </a:lnTo>
                  <a:lnTo>
                    <a:pt x="201594" y="106225"/>
                  </a:lnTo>
                  <a:lnTo>
                    <a:pt x="201188" y="111318"/>
                  </a:lnTo>
                  <a:lnTo>
                    <a:pt x="200593" y="116410"/>
                  </a:lnTo>
                  <a:lnTo>
                    <a:pt x="199701" y="121391"/>
                  </a:lnTo>
                  <a:lnTo>
                    <a:pt x="198574" y="126233"/>
                  </a:lnTo>
                  <a:lnTo>
                    <a:pt x="197212" y="131042"/>
                  </a:lnTo>
                  <a:lnTo>
                    <a:pt x="195616" y="135774"/>
                  </a:lnTo>
                  <a:lnTo>
                    <a:pt x="193784" y="140334"/>
                  </a:lnTo>
                  <a:lnTo>
                    <a:pt x="191781" y="144830"/>
                  </a:lnTo>
                  <a:lnTo>
                    <a:pt x="189527" y="149154"/>
                  </a:lnTo>
                  <a:lnTo>
                    <a:pt x="187101" y="153415"/>
                  </a:lnTo>
                  <a:lnTo>
                    <a:pt x="184503" y="157505"/>
                  </a:lnTo>
                  <a:lnTo>
                    <a:pt x="181717" y="161468"/>
                  </a:lnTo>
                  <a:lnTo>
                    <a:pt x="178696" y="165260"/>
                  </a:lnTo>
                  <a:lnTo>
                    <a:pt x="175502" y="168927"/>
                  </a:lnTo>
                  <a:lnTo>
                    <a:pt x="172201" y="172483"/>
                  </a:lnTo>
                  <a:lnTo>
                    <a:pt x="168711" y="175804"/>
                  </a:lnTo>
                  <a:lnTo>
                    <a:pt x="165032" y="179000"/>
                  </a:lnTo>
                  <a:lnTo>
                    <a:pt x="161197" y="181962"/>
                  </a:lnTo>
                  <a:lnTo>
                    <a:pt x="157285" y="184798"/>
                  </a:lnTo>
                  <a:lnTo>
                    <a:pt x="153152" y="187414"/>
                  </a:lnTo>
                  <a:lnTo>
                    <a:pt x="148942" y="189843"/>
                  </a:lnTo>
                  <a:lnTo>
                    <a:pt x="144575" y="192084"/>
                  </a:lnTo>
                  <a:lnTo>
                    <a:pt x="140130" y="194104"/>
                  </a:lnTo>
                  <a:lnTo>
                    <a:pt x="135513" y="195937"/>
                  </a:lnTo>
                  <a:lnTo>
                    <a:pt x="130849" y="197536"/>
                  </a:lnTo>
                  <a:lnTo>
                    <a:pt x="126059" y="198899"/>
                  </a:lnTo>
                  <a:lnTo>
                    <a:pt x="121207" y="200027"/>
                  </a:lnTo>
                  <a:lnTo>
                    <a:pt x="116229" y="200904"/>
                  </a:lnTo>
                  <a:lnTo>
                    <a:pt x="111143" y="201500"/>
                  </a:lnTo>
                  <a:lnTo>
                    <a:pt x="106056" y="201922"/>
                  </a:lnTo>
                  <a:lnTo>
                    <a:pt x="100860" y="202032"/>
                  </a:lnTo>
                  <a:lnTo>
                    <a:pt x="95648" y="201922"/>
                  </a:lnTo>
                  <a:lnTo>
                    <a:pt x="90561" y="201500"/>
                  </a:lnTo>
                  <a:lnTo>
                    <a:pt x="85474" y="200904"/>
                  </a:lnTo>
                  <a:lnTo>
                    <a:pt x="80497" y="200027"/>
                  </a:lnTo>
                  <a:lnTo>
                    <a:pt x="75660" y="198899"/>
                  </a:lnTo>
                  <a:lnTo>
                    <a:pt x="70856" y="197536"/>
                  </a:lnTo>
                  <a:lnTo>
                    <a:pt x="66191" y="195937"/>
                  </a:lnTo>
                  <a:lnTo>
                    <a:pt x="61574" y="194104"/>
                  </a:lnTo>
                  <a:lnTo>
                    <a:pt x="57145" y="192084"/>
                  </a:lnTo>
                  <a:lnTo>
                    <a:pt x="52762" y="189843"/>
                  </a:lnTo>
                  <a:lnTo>
                    <a:pt x="48552" y="187414"/>
                  </a:lnTo>
                  <a:lnTo>
                    <a:pt x="44482" y="184798"/>
                  </a:lnTo>
                  <a:lnTo>
                    <a:pt x="40507" y="181962"/>
                  </a:lnTo>
                  <a:lnTo>
                    <a:pt x="36673" y="179000"/>
                  </a:lnTo>
                  <a:lnTo>
                    <a:pt x="32994" y="175804"/>
                  </a:lnTo>
                  <a:lnTo>
                    <a:pt x="29504" y="172483"/>
                  </a:lnTo>
                  <a:lnTo>
                    <a:pt x="26201" y="168927"/>
                  </a:lnTo>
                  <a:lnTo>
                    <a:pt x="23008" y="165260"/>
                  </a:lnTo>
                  <a:lnTo>
                    <a:pt x="20050" y="161468"/>
                  </a:lnTo>
                  <a:lnTo>
                    <a:pt x="17201" y="157505"/>
                  </a:lnTo>
                  <a:lnTo>
                    <a:pt x="14603" y="153415"/>
                  </a:lnTo>
                  <a:lnTo>
                    <a:pt x="12177" y="149154"/>
                  </a:lnTo>
                  <a:lnTo>
                    <a:pt x="9923" y="144830"/>
                  </a:lnTo>
                  <a:lnTo>
                    <a:pt x="7919" y="140334"/>
                  </a:lnTo>
                  <a:lnTo>
                    <a:pt x="6089" y="135774"/>
                  </a:lnTo>
                  <a:lnTo>
                    <a:pt x="4492" y="131042"/>
                  </a:lnTo>
                  <a:lnTo>
                    <a:pt x="3130" y="126233"/>
                  </a:lnTo>
                  <a:lnTo>
                    <a:pt x="2003" y="121391"/>
                  </a:lnTo>
                  <a:lnTo>
                    <a:pt x="1112" y="116410"/>
                  </a:lnTo>
                  <a:lnTo>
                    <a:pt x="532" y="111318"/>
                  </a:lnTo>
                  <a:lnTo>
                    <a:pt x="110" y="106225"/>
                  </a:lnTo>
                  <a:lnTo>
                    <a:pt x="0" y="10100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3" name="Free-form: Shape 82">
              <a:extLst>
                <a:ext uri="{FF2B5EF4-FFF2-40B4-BE49-F238E27FC236}">
                  <a16:creationId xmlns:a16="http://schemas.microsoft.com/office/drawing/2014/main" id="{5D548A2B-4EEB-4010-A982-32AD23804B13}"/>
                </a:ext>
              </a:extLst>
            </p:cNvPr>
            <p:cNvSpPr/>
            <p:nvPr/>
          </p:nvSpPr>
          <p:spPr>
            <a:xfrm>
              <a:off x="5499100" y="4686300"/>
              <a:ext cx="201752" cy="202112"/>
            </a:xfrm>
            <a:custGeom>
              <a:avLst/>
              <a:gdLst/>
              <a:ahLst/>
              <a:cxnLst/>
              <a:rect l="0" t="0" r="0" b="0"/>
              <a:pathLst>
                <a:path w="201752" h="202112">
                  <a:moveTo>
                    <a:pt x="0" y="101055"/>
                  </a:moveTo>
                  <a:lnTo>
                    <a:pt x="156" y="106226"/>
                  </a:lnTo>
                  <a:lnTo>
                    <a:pt x="470" y="111239"/>
                  </a:lnTo>
                  <a:lnTo>
                    <a:pt x="1096" y="116410"/>
                  </a:lnTo>
                  <a:lnTo>
                    <a:pt x="2035" y="121423"/>
                  </a:lnTo>
                  <a:lnTo>
                    <a:pt x="3130" y="126280"/>
                  </a:lnTo>
                  <a:lnTo>
                    <a:pt x="4539" y="130980"/>
                  </a:lnTo>
                  <a:lnTo>
                    <a:pt x="6104" y="135837"/>
                  </a:lnTo>
                  <a:lnTo>
                    <a:pt x="7982" y="140381"/>
                  </a:lnTo>
                  <a:lnTo>
                    <a:pt x="9861" y="144768"/>
                  </a:lnTo>
                  <a:lnTo>
                    <a:pt x="12209" y="149155"/>
                  </a:lnTo>
                  <a:lnTo>
                    <a:pt x="14556" y="153385"/>
                  </a:lnTo>
                  <a:lnTo>
                    <a:pt x="17217" y="157459"/>
                  </a:lnTo>
                  <a:lnTo>
                    <a:pt x="20034" y="161532"/>
                  </a:lnTo>
                  <a:lnTo>
                    <a:pt x="23008" y="165292"/>
                  </a:lnTo>
                  <a:lnTo>
                    <a:pt x="26139" y="168896"/>
                  </a:lnTo>
                  <a:lnTo>
                    <a:pt x="29582" y="172499"/>
                  </a:lnTo>
                  <a:lnTo>
                    <a:pt x="33025" y="175789"/>
                  </a:lnTo>
                  <a:lnTo>
                    <a:pt x="36625" y="179080"/>
                  </a:lnTo>
                  <a:lnTo>
                    <a:pt x="40538" y="181900"/>
                  </a:lnTo>
                  <a:lnTo>
                    <a:pt x="44451" y="184720"/>
                  </a:lnTo>
                  <a:lnTo>
                    <a:pt x="48521" y="187384"/>
                  </a:lnTo>
                  <a:lnTo>
                    <a:pt x="52746" y="189890"/>
                  </a:lnTo>
                  <a:lnTo>
                    <a:pt x="57129" y="192084"/>
                  </a:lnTo>
                  <a:lnTo>
                    <a:pt x="61511" y="194121"/>
                  </a:lnTo>
                  <a:lnTo>
                    <a:pt x="66207" y="196000"/>
                  </a:lnTo>
                  <a:lnTo>
                    <a:pt x="70903" y="197567"/>
                  </a:lnTo>
                  <a:lnTo>
                    <a:pt x="75598" y="198977"/>
                  </a:lnTo>
                  <a:lnTo>
                    <a:pt x="80450" y="200074"/>
                  </a:lnTo>
                  <a:lnTo>
                    <a:pt x="85459" y="200858"/>
                  </a:lnTo>
                  <a:lnTo>
                    <a:pt x="90624" y="201485"/>
                  </a:lnTo>
                  <a:lnTo>
                    <a:pt x="95632" y="201954"/>
                  </a:lnTo>
                  <a:lnTo>
                    <a:pt x="100797" y="202111"/>
                  </a:lnTo>
                  <a:lnTo>
                    <a:pt x="106119" y="201954"/>
                  </a:lnTo>
                  <a:lnTo>
                    <a:pt x="111128" y="201485"/>
                  </a:lnTo>
                  <a:lnTo>
                    <a:pt x="116293" y="200858"/>
                  </a:lnTo>
                  <a:lnTo>
                    <a:pt x="121145" y="200074"/>
                  </a:lnTo>
                  <a:lnTo>
                    <a:pt x="125997" y="198977"/>
                  </a:lnTo>
                  <a:lnTo>
                    <a:pt x="130849" y="197567"/>
                  </a:lnTo>
                  <a:lnTo>
                    <a:pt x="135544" y="196000"/>
                  </a:lnTo>
                  <a:lnTo>
                    <a:pt x="140083" y="194121"/>
                  </a:lnTo>
                  <a:lnTo>
                    <a:pt x="144623" y="192084"/>
                  </a:lnTo>
                  <a:lnTo>
                    <a:pt x="149005" y="189890"/>
                  </a:lnTo>
                  <a:lnTo>
                    <a:pt x="153074" y="187384"/>
                  </a:lnTo>
                  <a:lnTo>
                    <a:pt x="157300" y="184720"/>
                  </a:lnTo>
                  <a:lnTo>
                    <a:pt x="161213" y="181900"/>
                  </a:lnTo>
                  <a:lnTo>
                    <a:pt x="164969" y="179080"/>
                  </a:lnTo>
                  <a:lnTo>
                    <a:pt x="168726" y="175789"/>
                  </a:lnTo>
                  <a:lnTo>
                    <a:pt x="172169" y="172499"/>
                  </a:lnTo>
                  <a:lnTo>
                    <a:pt x="175456" y="168896"/>
                  </a:lnTo>
                  <a:lnTo>
                    <a:pt x="178743" y="165292"/>
                  </a:lnTo>
                  <a:lnTo>
                    <a:pt x="181717" y="161532"/>
                  </a:lnTo>
                  <a:lnTo>
                    <a:pt x="184534" y="157459"/>
                  </a:lnTo>
                  <a:lnTo>
                    <a:pt x="187039" y="153385"/>
                  </a:lnTo>
                  <a:lnTo>
                    <a:pt x="189543" y="149155"/>
                  </a:lnTo>
                  <a:lnTo>
                    <a:pt x="191734" y="144768"/>
                  </a:lnTo>
                  <a:lnTo>
                    <a:pt x="193769" y="140381"/>
                  </a:lnTo>
                  <a:lnTo>
                    <a:pt x="195647" y="135837"/>
                  </a:lnTo>
                  <a:lnTo>
                    <a:pt x="197212" y="130980"/>
                  </a:lnTo>
                  <a:lnTo>
                    <a:pt x="198621" y="126280"/>
                  </a:lnTo>
                  <a:lnTo>
                    <a:pt x="199716" y="121423"/>
                  </a:lnTo>
                  <a:lnTo>
                    <a:pt x="200656" y="116410"/>
                  </a:lnTo>
                  <a:lnTo>
                    <a:pt x="201125" y="111239"/>
                  </a:lnTo>
                  <a:lnTo>
                    <a:pt x="201595" y="106226"/>
                  </a:lnTo>
                  <a:lnTo>
                    <a:pt x="201751" y="101055"/>
                  </a:lnTo>
                  <a:lnTo>
                    <a:pt x="201595" y="95885"/>
                  </a:lnTo>
                  <a:lnTo>
                    <a:pt x="201125" y="90715"/>
                  </a:lnTo>
                  <a:lnTo>
                    <a:pt x="200656" y="85701"/>
                  </a:lnTo>
                  <a:lnTo>
                    <a:pt x="199716" y="80688"/>
                  </a:lnTo>
                  <a:lnTo>
                    <a:pt x="198621" y="75831"/>
                  </a:lnTo>
                  <a:lnTo>
                    <a:pt x="197212" y="70974"/>
                  </a:lnTo>
                  <a:lnTo>
                    <a:pt x="195647" y="66273"/>
                  </a:lnTo>
                  <a:lnTo>
                    <a:pt x="193769" y="61730"/>
                  </a:lnTo>
                  <a:lnTo>
                    <a:pt x="191734" y="57186"/>
                  </a:lnTo>
                  <a:lnTo>
                    <a:pt x="189543" y="52956"/>
                  </a:lnTo>
                  <a:lnTo>
                    <a:pt x="187039" y="48569"/>
                  </a:lnTo>
                  <a:lnTo>
                    <a:pt x="184534" y="44496"/>
                  </a:lnTo>
                  <a:lnTo>
                    <a:pt x="181717" y="40579"/>
                  </a:lnTo>
                  <a:lnTo>
                    <a:pt x="178743" y="36819"/>
                  </a:lnTo>
                  <a:lnTo>
                    <a:pt x="175456" y="33058"/>
                  </a:lnTo>
                  <a:lnTo>
                    <a:pt x="172169" y="29611"/>
                  </a:lnTo>
                  <a:lnTo>
                    <a:pt x="168726" y="26165"/>
                  </a:lnTo>
                  <a:lnTo>
                    <a:pt x="164969" y="23031"/>
                  </a:lnTo>
                  <a:lnTo>
                    <a:pt x="161213" y="20055"/>
                  </a:lnTo>
                  <a:lnTo>
                    <a:pt x="157300" y="17234"/>
                  </a:lnTo>
                  <a:lnTo>
                    <a:pt x="153074" y="14571"/>
                  </a:lnTo>
                  <a:lnTo>
                    <a:pt x="149005" y="12221"/>
                  </a:lnTo>
                  <a:lnTo>
                    <a:pt x="144623" y="9871"/>
                  </a:lnTo>
                  <a:lnTo>
                    <a:pt x="140083" y="7991"/>
                  </a:lnTo>
                  <a:lnTo>
                    <a:pt x="135544" y="6110"/>
                  </a:lnTo>
                  <a:lnTo>
                    <a:pt x="130849" y="4544"/>
                  </a:lnTo>
                  <a:lnTo>
                    <a:pt x="125997" y="3133"/>
                  </a:lnTo>
                  <a:lnTo>
                    <a:pt x="121145" y="2037"/>
                  </a:lnTo>
                  <a:lnTo>
                    <a:pt x="116293" y="1253"/>
                  </a:lnTo>
                  <a:lnTo>
                    <a:pt x="111128" y="470"/>
                  </a:lnTo>
                  <a:lnTo>
                    <a:pt x="106119" y="157"/>
                  </a:lnTo>
                  <a:lnTo>
                    <a:pt x="100797" y="0"/>
                  </a:lnTo>
                  <a:lnTo>
                    <a:pt x="95632" y="157"/>
                  </a:lnTo>
                  <a:lnTo>
                    <a:pt x="90624" y="470"/>
                  </a:lnTo>
                  <a:lnTo>
                    <a:pt x="85459" y="1253"/>
                  </a:lnTo>
                  <a:lnTo>
                    <a:pt x="80450" y="2037"/>
                  </a:lnTo>
                  <a:lnTo>
                    <a:pt x="75598" y="3133"/>
                  </a:lnTo>
                  <a:lnTo>
                    <a:pt x="70903" y="4544"/>
                  </a:lnTo>
                  <a:lnTo>
                    <a:pt x="66207" y="6110"/>
                  </a:lnTo>
                  <a:lnTo>
                    <a:pt x="61511" y="7991"/>
                  </a:lnTo>
                  <a:lnTo>
                    <a:pt x="57129" y="9871"/>
                  </a:lnTo>
                  <a:lnTo>
                    <a:pt x="52746" y="12221"/>
                  </a:lnTo>
                  <a:lnTo>
                    <a:pt x="48521" y="14571"/>
                  </a:lnTo>
                  <a:lnTo>
                    <a:pt x="44451" y="17234"/>
                  </a:lnTo>
                  <a:lnTo>
                    <a:pt x="40538" y="20055"/>
                  </a:lnTo>
                  <a:lnTo>
                    <a:pt x="36625" y="23031"/>
                  </a:lnTo>
                  <a:lnTo>
                    <a:pt x="33025" y="26165"/>
                  </a:lnTo>
                  <a:lnTo>
                    <a:pt x="29582" y="29611"/>
                  </a:lnTo>
                  <a:lnTo>
                    <a:pt x="26139" y="33058"/>
                  </a:lnTo>
                  <a:lnTo>
                    <a:pt x="23008" y="36819"/>
                  </a:lnTo>
                  <a:lnTo>
                    <a:pt x="20034" y="40579"/>
                  </a:lnTo>
                  <a:lnTo>
                    <a:pt x="17217" y="44496"/>
                  </a:lnTo>
                  <a:lnTo>
                    <a:pt x="14556" y="48569"/>
                  </a:lnTo>
                  <a:lnTo>
                    <a:pt x="12209" y="52956"/>
                  </a:lnTo>
                  <a:lnTo>
                    <a:pt x="9861" y="57186"/>
                  </a:lnTo>
                  <a:lnTo>
                    <a:pt x="7982" y="61730"/>
                  </a:lnTo>
                  <a:lnTo>
                    <a:pt x="6104" y="66273"/>
                  </a:lnTo>
                  <a:lnTo>
                    <a:pt x="4539" y="70974"/>
                  </a:lnTo>
                  <a:lnTo>
                    <a:pt x="3130" y="75831"/>
                  </a:lnTo>
                  <a:lnTo>
                    <a:pt x="2035" y="80688"/>
                  </a:lnTo>
                  <a:lnTo>
                    <a:pt x="1096" y="85701"/>
                  </a:lnTo>
                  <a:lnTo>
                    <a:pt x="470" y="90715"/>
                  </a:lnTo>
                  <a:lnTo>
                    <a:pt x="156" y="95885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5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4" name="Free-form: Shape 83">
              <a:extLst>
                <a:ext uri="{FF2B5EF4-FFF2-40B4-BE49-F238E27FC236}">
                  <a16:creationId xmlns:a16="http://schemas.microsoft.com/office/drawing/2014/main" id="{14575B8B-81E5-4EE9-966F-814E326A3BF8}"/>
                </a:ext>
              </a:extLst>
            </p:cNvPr>
            <p:cNvSpPr/>
            <p:nvPr/>
          </p:nvSpPr>
          <p:spPr>
            <a:xfrm>
              <a:off x="5536507" y="4821824"/>
              <a:ext cx="124277" cy="26948"/>
            </a:xfrm>
            <a:custGeom>
              <a:avLst/>
              <a:gdLst/>
              <a:ahLst/>
              <a:cxnLst/>
              <a:rect l="0" t="0" r="0" b="0"/>
              <a:pathLst>
                <a:path w="124277" h="26948">
                  <a:moveTo>
                    <a:pt x="124276" y="7833"/>
                  </a:moveTo>
                  <a:lnTo>
                    <a:pt x="122398" y="5639"/>
                  </a:lnTo>
                  <a:lnTo>
                    <a:pt x="120676" y="3447"/>
                  </a:lnTo>
                  <a:lnTo>
                    <a:pt x="119737" y="2350"/>
                  </a:lnTo>
                  <a:lnTo>
                    <a:pt x="118798" y="1410"/>
                  </a:lnTo>
                  <a:lnTo>
                    <a:pt x="117702" y="626"/>
                  </a:lnTo>
                  <a:lnTo>
                    <a:pt x="116450" y="0"/>
                  </a:lnTo>
                  <a:lnTo>
                    <a:pt x="114885" y="2193"/>
                  </a:lnTo>
                  <a:lnTo>
                    <a:pt x="113007" y="4386"/>
                  </a:lnTo>
                  <a:lnTo>
                    <a:pt x="110972" y="6423"/>
                  </a:lnTo>
                  <a:lnTo>
                    <a:pt x="108624" y="8616"/>
                  </a:lnTo>
                  <a:lnTo>
                    <a:pt x="106120" y="10653"/>
                  </a:lnTo>
                  <a:lnTo>
                    <a:pt x="103303" y="12690"/>
                  </a:lnTo>
                  <a:lnTo>
                    <a:pt x="100485" y="14570"/>
                  </a:lnTo>
                  <a:lnTo>
                    <a:pt x="97355" y="16450"/>
                  </a:lnTo>
                  <a:lnTo>
                    <a:pt x="94068" y="18173"/>
                  </a:lnTo>
                  <a:lnTo>
                    <a:pt x="90624" y="19740"/>
                  </a:lnTo>
                  <a:lnTo>
                    <a:pt x="87181" y="21150"/>
                  </a:lnTo>
                  <a:lnTo>
                    <a:pt x="83425" y="22560"/>
                  </a:lnTo>
                  <a:lnTo>
                    <a:pt x="79668" y="23657"/>
                  </a:lnTo>
                  <a:lnTo>
                    <a:pt x="75912" y="24753"/>
                  </a:lnTo>
                  <a:lnTo>
                    <a:pt x="71843" y="25537"/>
                  </a:lnTo>
                  <a:lnTo>
                    <a:pt x="67929" y="26320"/>
                  </a:lnTo>
                  <a:lnTo>
                    <a:pt x="63860" y="26633"/>
                  </a:lnTo>
                  <a:lnTo>
                    <a:pt x="59791" y="26947"/>
                  </a:lnTo>
                  <a:lnTo>
                    <a:pt x="55878" y="26947"/>
                  </a:lnTo>
                  <a:lnTo>
                    <a:pt x="51808" y="26633"/>
                  </a:lnTo>
                  <a:lnTo>
                    <a:pt x="47582" y="26163"/>
                  </a:lnTo>
                  <a:lnTo>
                    <a:pt x="43669" y="25380"/>
                  </a:lnTo>
                  <a:lnTo>
                    <a:pt x="39600" y="24283"/>
                  </a:lnTo>
                  <a:lnTo>
                    <a:pt x="35687" y="22873"/>
                  </a:lnTo>
                  <a:lnTo>
                    <a:pt x="31774" y="21307"/>
                  </a:lnTo>
                  <a:lnTo>
                    <a:pt x="28017" y="19270"/>
                  </a:lnTo>
                  <a:lnTo>
                    <a:pt x="24261" y="17077"/>
                  </a:lnTo>
                  <a:lnTo>
                    <a:pt x="20818" y="14413"/>
                  </a:lnTo>
                  <a:lnTo>
                    <a:pt x="17218" y="11280"/>
                  </a:lnTo>
                  <a:lnTo>
                    <a:pt x="13931" y="7990"/>
                  </a:lnTo>
                  <a:lnTo>
                    <a:pt x="10800" y="4229"/>
                  </a:lnTo>
                  <a:lnTo>
                    <a:pt x="7826" y="0"/>
                  </a:lnTo>
                  <a:lnTo>
                    <a:pt x="6574" y="626"/>
                  </a:lnTo>
                  <a:lnTo>
                    <a:pt x="5479" y="1410"/>
                  </a:lnTo>
                  <a:lnTo>
                    <a:pt x="4539" y="2350"/>
                  </a:lnTo>
                  <a:lnTo>
                    <a:pt x="3600" y="3447"/>
                  </a:lnTo>
                  <a:lnTo>
                    <a:pt x="1879" y="5639"/>
                  </a:lnTo>
                  <a:lnTo>
                    <a:pt x="0" y="7833"/>
                  </a:lnTo>
                </a:path>
              </a:pathLst>
            </a:custGeom>
            <a:ln w="45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5" name="Free-form: Shape 84">
              <a:extLst>
                <a:ext uri="{FF2B5EF4-FFF2-40B4-BE49-F238E27FC236}">
                  <a16:creationId xmlns:a16="http://schemas.microsoft.com/office/drawing/2014/main" id="{F77E2A68-32DB-4AA2-A039-A476DC4F6789}"/>
                </a:ext>
              </a:extLst>
            </p:cNvPr>
            <p:cNvSpPr/>
            <p:nvPr/>
          </p:nvSpPr>
          <p:spPr>
            <a:xfrm>
              <a:off x="5559141" y="4752370"/>
              <a:ext cx="7748" cy="15527"/>
            </a:xfrm>
            <a:custGeom>
              <a:avLst/>
              <a:gdLst/>
              <a:ahLst/>
              <a:cxnLst/>
              <a:rect l="0" t="0" r="0" b="0"/>
              <a:pathLst>
                <a:path w="7748" h="15527">
                  <a:moveTo>
                    <a:pt x="62" y="6220"/>
                  </a:moveTo>
                  <a:lnTo>
                    <a:pt x="296" y="4747"/>
                  </a:lnTo>
                  <a:lnTo>
                    <a:pt x="642" y="3447"/>
                  </a:lnTo>
                  <a:lnTo>
                    <a:pt x="1126" y="2256"/>
                  </a:lnTo>
                  <a:lnTo>
                    <a:pt x="1706" y="1316"/>
                  </a:lnTo>
                  <a:lnTo>
                    <a:pt x="2363" y="596"/>
                  </a:lnTo>
                  <a:lnTo>
                    <a:pt x="3067" y="188"/>
                  </a:lnTo>
                  <a:lnTo>
                    <a:pt x="3897" y="0"/>
                  </a:lnTo>
                  <a:lnTo>
                    <a:pt x="4664" y="188"/>
                  </a:lnTo>
                  <a:lnTo>
                    <a:pt x="5384" y="596"/>
                  </a:lnTo>
                  <a:lnTo>
                    <a:pt x="6026" y="1316"/>
                  </a:lnTo>
                  <a:lnTo>
                    <a:pt x="6620" y="2256"/>
                  </a:lnTo>
                  <a:lnTo>
                    <a:pt x="7089" y="3447"/>
                  </a:lnTo>
                  <a:lnTo>
                    <a:pt x="7449" y="4747"/>
                  </a:lnTo>
                  <a:lnTo>
                    <a:pt x="7684" y="6220"/>
                  </a:lnTo>
                  <a:lnTo>
                    <a:pt x="7747" y="7771"/>
                  </a:lnTo>
                  <a:lnTo>
                    <a:pt x="7684" y="9369"/>
                  </a:lnTo>
                  <a:lnTo>
                    <a:pt x="7449" y="10779"/>
                  </a:lnTo>
                  <a:lnTo>
                    <a:pt x="7089" y="12143"/>
                  </a:lnTo>
                  <a:lnTo>
                    <a:pt x="6620" y="13271"/>
                  </a:lnTo>
                  <a:lnTo>
                    <a:pt x="6026" y="14226"/>
                  </a:lnTo>
                  <a:lnTo>
                    <a:pt x="5384" y="14930"/>
                  </a:lnTo>
                  <a:lnTo>
                    <a:pt x="4664" y="15401"/>
                  </a:lnTo>
                  <a:lnTo>
                    <a:pt x="3897" y="15526"/>
                  </a:lnTo>
                  <a:lnTo>
                    <a:pt x="3067" y="15401"/>
                  </a:lnTo>
                  <a:lnTo>
                    <a:pt x="2363" y="14930"/>
                  </a:lnTo>
                  <a:lnTo>
                    <a:pt x="1706" y="14226"/>
                  </a:lnTo>
                  <a:lnTo>
                    <a:pt x="1126" y="13271"/>
                  </a:lnTo>
                  <a:lnTo>
                    <a:pt x="642" y="12143"/>
                  </a:lnTo>
                  <a:lnTo>
                    <a:pt x="296" y="10779"/>
                  </a:lnTo>
                  <a:lnTo>
                    <a:pt x="62" y="9369"/>
                  </a:lnTo>
                  <a:lnTo>
                    <a:pt x="0" y="7771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6" name="Free-form: Shape 85">
              <a:extLst>
                <a:ext uri="{FF2B5EF4-FFF2-40B4-BE49-F238E27FC236}">
                  <a16:creationId xmlns:a16="http://schemas.microsoft.com/office/drawing/2014/main" id="{8BA5B3C5-DB30-4078-9ADC-03012CD1D57B}"/>
                </a:ext>
              </a:extLst>
            </p:cNvPr>
            <p:cNvSpPr/>
            <p:nvPr/>
          </p:nvSpPr>
          <p:spPr>
            <a:xfrm>
              <a:off x="5559203" y="4752417"/>
              <a:ext cx="7671" cy="15512"/>
            </a:xfrm>
            <a:custGeom>
              <a:avLst/>
              <a:gdLst/>
              <a:ahLst/>
              <a:cxnLst/>
              <a:rect l="0" t="0" r="0" b="0"/>
              <a:pathLst>
                <a:path w="7671" h="15512">
                  <a:moveTo>
                    <a:pt x="0" y="7677"/>
                  </a:moveTo>
                  <a:lnTo>
                    <a:pt x="0" y="9401"/>
                  </a:lnTo>
                  <a:lnTo>
                    <a:pt x="313" y="10811"/>
                  </a:lnTo>
                  <a:lnTo>
                    <a:pt x="626" y="12065"/>
                  </a:lnTo>
                  <a:lnTo>
                    <a:pt x="1096" y="13161"/>
                  </a:lnTo>
                  <a:lnTo>
                    <a:pt x="1722" y="14258"/>
                  </a:lnTo>
                  <a:lnTo>
                    <a:pt x="2348" y="14885"/>
                  </a:lnTo>
                  <a:lnTo>
                    <a:pt x="2974" y="15355"/>
                  </a:lnTo>
                  <a:lnTo>
                    <a:pt x="3913" y="15511"/>
                  </a:lnTo>
                  <a:lnTo>
                    <a:pt x="4539" y="15355"/>
                  </a:lnTo>
                  <a:lnTo>
                    <a:pt x="5322" y="14885"/>
                  </a:lnTo>
                  <a:lnTo>
                    <a:pt x="5948" y="14258"/>
                  </a:lnTo>
                  <a:lnTo>
                    <a:pt x="6574" y="13161"/>
                  </a:lnTo>
                  <a:lnTo>
                    <a:pt x="7044" y="12065"/>
                  </a:lnTo>
                  <a:lnTo>
                    <a:pt x="7357" y="10811"/>
                  </a:lnTo>
                  <a:lnTo>
                    <a:pt x="7670" y="9401"/>
                  </a:lnTo>
                  <a:lnTo>
                    <a:pt x="7670" y="7677"/>
                  </a:lnTo>
                  <a:lnTo>
                    <a:pt x="7670" y="6110"/>
                  </a:lnTo>
                  <a:lnTo>
                    <a:pt x="7357" y="4700"/>
                  </a:lnTo>
                  <a:lnTo>
                    <a:pt x="7044" y="3447"/>
                  </a:lnTo>
                  <a:lnTo>
                    <a:pt x="6574" y="2194"/>
                  </a:lnTo>
                  <a:lnTo>
                    <a:pt x="5948" y="1253"/>
                  </a:lnTo>
                  <a:lnTo>
                    <a:pt x="5322" y="627"/>
                  </a:lnTo>
                  <a:lnTo>
                    <a:pt x="4539" y="156"/>
                  </a:lnTo>
                  <a:lnTo>
                    <a:pt x="3913" y="0"/>
                  </a:lnTo>
                  <a:lnTo>
                    <a:pt x="2974" y="156"/>
                  </a:lnTo>
                  <a:lnTo>
                    <a:pt x="2348" y="627"/>
                  </a:lnTo>
                  <a:lnTo>
                    <a:pt x="1722" y="1253"/>
                  </a:lnTo>
                  <a:lnTo>
                    <a:pt x="1096" y="2194"/>
                  </a:lnTo>
                  <a:lnTo>
                    <a:pt x="626" y="3447"/>
                  </a:lnTo>
                  <a:lnTo>
                    <a:pt x="313" y="4700"/>
                  </a:lnTo>
                  <a:lnTo>
                    <a:pt x="0" y="611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52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7" name="Free-form: Shape 86">
              <a:extLst>
                <a:ext uri="{FF2B5EF4-FFF2-40B4-BE49-F238E27FC236}">
                  <a16:creationId xmlns:a16="http://schemas.microsoft.com/office/drawing/2014/main" id="{37606C12-9E17-4964-8D84-7E36D0A4A662}"/>
                </a:ext>
              </a:extLst>
            </p:cNvPr>
            <p:cNvSpPr/>
            <p:nvPr/>
          </p:nvSpPr>
          <p:spPr>
            <a:xfrm>
              <a:off x="5633017" y="4752370"/>
              <a:ext cx="7749" cy="15527"/>
            </a:xfrm>
            <a:custGeom>
              <a:avLst/>
              <a:gdLst/>
              <a:ahLst/>
              <a:cxnLst/>
              <a:rect l="0" t="0" r="0" b="0"/>
              <a:pathLst>
                <a:path w="7749" h="15527">
                  <a:moveTo>
                    <a:pt x="63" y="6220"/>
                  </a:moveTo>
                  <a:lnTo>
                    <a:pt x="298" y="4747"/>
                  </a:lnTo>
                  <a:lnTo>
                    <a:pt x="657" y="3447"/>
                  </a:lnTo>
                  <a:lnTo>
                    <a:pt x="1127" y="2256"/>
                  </a:lnTo>
                  <a:lnTo>
                    <a:pt x="1721" y="1316"/>
                  </a:lnTo>
                  <a:lnTo>
                    <a:pt x="2379" y="596"/>
                  </a:lnTo>
                  <a:lnTo>
                    <a:pt x="3082" y="188"/>
                  </a:lnTo>
                  <a:lnTo>
                    <a:pt x="3912" y="0"/>
                  </a:lnTo>
                  <a:lnTo>
                    <a:pt x="4679" y="188"/>
                  </a:lnTo>
                  <a:lnTo>
                    <a:pt x="5384" y="596"/>
                  </a:lnTo>
                  <a:lnTo>
                    <a:pt x="6041" y="1316"/>
                  </a:lnTo>
                  <a:lnTo>
                    <a:pt x="6636" y="2256"/>
                  </a:lnTo>
                  <a:lnTo>
                    <a:pt x="7105" y="3447"/>
                  </a:lnTo>
                  <a:lnTo>
                    <a:pt x="7465" y="4747"/>
                  </a:lnTo>
                  <a:lnTo>
                    <a:pt x="7700" y="6220"/>
                  </a:lnTo>
                  <a:lnTo>
                    <a:pt x="7748" y="7771"/>
                  </a:lnTo>
                  <a:lnTo>
                    <a:pt x="7700" y="9369"/>
                  </a:lnTo>
                  <a:lnTo>
                    <a:pt x="7465" y="10779"/>
                  </a:lnTo>
                  <a:lnTo>
                    <a:pt x="7105" y="12143"/>
                  </a:lnTo>
                  <a:lnTo>
                    <a:pt x="6636" y="13271"/>
                  </a:lnTo>
                  <a:lnTo>
                    <a:pt x="6041" y="14226"/>
                  </a:lnTo>
                  <a:lnTo>
                    <a:pt x="5384" y="14930"/>
                  </a:lnTo>
                  <a:lnTo>
                    <a:pt x="4679" y="15401"/>
                  </a:lnTo>
                  <a:lnTo>
                    <a:pt x="3912" y="15526"/>
                  </a:lnTo>
                  <a:lnTo>
                    <a:pt x="3146" y="15401"/>
                  </a:lnTo>
                  <a:lnTo>
                    <a:pt x="2379" y="14930"/>
                  </a:lnTo>
                  <a:lnTo>
                    <a:pt x="1721" y="14226"/>
                  </a:lnTo>
                  <a:lnTo>
                    <a:pt x="1127" y="13271"/>
                  </a:lnTo>
                  <a:lnTo>
                    <a:pt x="657" y="12143"/>
                  </a:lnTo>
                  <a:lnTo>
                    <a:pt x="298" y="10779"/>
                  </a:lnTo>
                  <a:lnTo>
                    <a:pt x="63" y="9369"/>
                  </a:lnTo>
                  <a:lnTo>
                    <a:pt x="0" y="7771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8" name="Free-form: Shape 87">
              <a:extLst>
                <a:ext uri="{FF2B5EF4-FFF2-40B4-BE49-F238E27FC236}">
                  <a16:creationId xmlns:a16="http://schemas.microsoft.com/office/drawing/2014/main" id="{FBB3F625-5005-467E-A092-C2E65FD9C738}"/>
                </a:ext>
              </a:extLst>
            </p:cNvPr>
            <p:cNvSpPr/>
            <p:nvPr/>
          </p:nvSpPr>
          <p:spPr>
            <a:xfrm>
              <a:off x="5633079" y="4752417"/>
              <a:ext cx="7670" cy="15512"/>
            </a:xfrm>
            <a:custGeom>
              <a:avLst/>
              <a:gdLst/>
              <a:ahLst/>
              <a:cxnLst/>
              <a:rect l="0" t="0" r="0" b="0"/>
              <a:pathLst>
                <a:path w="7670" h="15512">
                  <a:moveTo>
                    <a:pt x="0" y="7677"/>
                  </a:moveTo>
                  <a:lnTo>
                    <a:pt x="0" y="9401"/>
                  </a:lnTo>
                  <a:lnTo>
                    <a:pt x="313" y="10811"/>
                  </a:lnTo>
                  <a:lnTo>
                    <a:pt x="626" y="12065"/>
                  </a:lnTo>
                  <a:lnTo>
                    <a:pt x="1095" y="13161"/>
                  </a:lnTo>
                  <a:lnTo>
                    <a:pt x="1721" y="14258"/>
                  </a:lnTo>
                  <a:lnTo>
                    <a:pt x="2347" y="14885"/>
                  </a:lnTo>
                  <a:lnTo>
                    <a:pt x="3130" y="15355"/>
                  </a:lnTo>
                  <a:lnTo>
                    <a:pt x="3913" y="15511"/>
                  </a:lnTo>
                  <a:lnTo>
                    <a:pt x="4539" y="15355"/>
                  </a:lnTo>
                  <a:lnTo>
                    <a:pt x="5321" y="14885"/>
                  </a:lnTo>
                  <a:lnTo>
                    <a:pt x="5947" y="14258"/>
                  </a:lnTo>
                  <a:lnTo>
                    <a:pt x="6573" y="13161"/>
                  </a:lnTo>
                  <a:lnTo>
                    <a:pt x="7043" y="12065"/>
                  </a:lnTo>
                  <a:lnTo>
                    <a:pt x="7356" y="10811"/>
                  </a:lnTo>
                  <a:lnTo>
                    <a:pt x="7669" y="9401"/>
                  </a:lnTo>
                  <a:lnTo>
                    <a:pt x="7669" y="7677"/>
                  </a:lnTo>
                  <a:lnTo>
                    <a:pt x="7669" y="6110"/>
                  </a:lnTo>
                  <a:lnTo>
                    <a:pt x="7356" y="4700"/>
                  </a:lnTo>
                  <a:lnTo>
                    <a:pt x="7043" y="3447"/>
                  </a:lnTo>
                  <a:lnTo>
                    <a:pt x="6573" y="2194"/>
                  </a:lnTo>
                  <a:lnTo>
                    <a:pt x="5947" y="1253"/>
                  </a:lnTo>
                  <a:lnTo>
                    <a:pt x="5321" y="627"/>
                  </a:lnTo>
                  <a:lnTo>
                    <a:pt x="4539" y="156"/>
                  </a:lnTo>
                  <a:lnTo>
                    <a:pt x="3913" y="0"/>
                  </a:lnTo>
                  <a:lnTo>
                    <a:pt x="2973" y="156"/>
                  </a:lnTo>
                  <a:lnTo>
                    <a:pt x="2347" y="627"/>
                  </a:lnTo>
                  <a:lnTo>
                    <a:pt x="1721" y="1253"/>
                  </a:lnTo>
                  <a:lnTo>
                    <a:pt x="1095" y="2194"/>
                  </a:lnTo>
                  <a:lnTo>
                    <a:pt x="626" y="3447"/>
                  </a:lnTo>
                  <a:lnTo>
                    <a:pt x="313" y="4700"/>
                  </a:lnTo>
                  <a:lnTo>
                    <a:pt x="0" y="611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527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9" name="Free-form: Shape 88">
              <a:extLst>
                <a:ext uri="{FF2B5EF4-FFF2-40B4-BE49-F238E27FC236}">
                  <a16:creationId xmlns:a16="http://schemas.microsoft.com/office/drawing/2014/main" id="{20999E5D-938C-4E3D-8817-823FA309312E}"/>
                </a:ext>
              </a:extLst>
            </p:cNvPr>
            <p:cNvSpPr/>
            <p:nvPr/>
          </p:nvSpPr>
          <p:spPr>
            <a:xfrm>
              <a:off x="5582523" y="4795033"/>
              <a:ext cx="30991" cy="11751"/>
            </a:xfrm>
            <a:custGeom>
              <a:avLst/>
              <a:gdLst/>
              <a:ahLst/>
              <a:cxnLst/>
              <a:rect l="0" t="0" r="0" b="0"/>
              <a:pathLst>
                <a:path w="30991" h="11751">
                  <a:moveTo>
                    <a:pt x="30990" y="0"/>
                  </a:moveTo>
                  <a:lnTo>
                    <a:pt x="30834" y="1410"/>
                  </a:lnTo>
                  <a:lnTo>
                    <a:pt x="30677" y="2819"/>
                  </a:lnTo>
                  <a:lnTo>
                    <a:pt x="30208" y="4073"/>
                  </a:lnTo>
                  <a:lnTo>
                    <a:pt x="29738" y="5170"/>
                  </a:lnTo>
                  <a:lnTo>
                    <a:pt x="28955" y="6267"/>
                  </a:lnTo>
                  <a:lnTo>
                    <a:pt x="28173" y="7207"/>
                  </a:lnTo>
                  <a:lnTo>
                    <a:pt x="27234" y="7990"/>
                  </a:lnTo>
                  <a:lnTo>
                    <a:pt x="26138" y="8773"/>
                  </a:lnTo>
                  <a:lnTo>
                    <a:pt x="25043" y="9557"/>
                  </a:lnTo>
                  <a:lnTo>
                    <a:pt x="23790" y="10027"/>
                  </a:lnTo>
                  <a:lnTo>
                    <a:pt x="21130" y="10967"/>
                  </a:lnTo>
                  <a:lnTo>
                    <a:pt x="18313" y="11594"/>
                  </a:lnTo>
                  <a:lnTo>
                    <a:pt x="15495" y="11750"/>
                  </a:lnTo>
                  <a:lnTo>
                    <a:pt x="12521" y="11594"/>
                  </a:lnTo>
                  <a:lnTo>
                    <a:pt x="9704" y="10967"/>
                  </a:lnTo>
                  <a:lnTo>
                    <a:pt x="7200" y="10027"/>
                  </a:lnTo>
                  <a:lnTo>
                    <a:pt x="5948" y="9557"/>
                  </a:lnTo>
                  <a:lnTo>
                    <a:pt x="4852" y="8773"/>
                  </a:lnTo>
                  <a:lnTo>
                    <a:pt x="3757" y="7990"/>
                  </a:lnTo>
                  <a:lnTo>
                    <a:pt x="2817" y="7207"/>
                  </a:lnTo>
                  <a:lnTo>
                    <a:pt x="2035" y="6267"/>
                  </a:lnTo>
                  <a:lnTo>
                    <a:pt x="1252" y="5170"/>
                  </a:lnTo>
                  <a:lnTo>
                    <a:pt x="626" y="4073"/>
                  </a:lnTo>
                  <a:lnTo>
                    <a:pt x="313" y="2819"/>
                  </a:lnTo>
                  <a:lnTo>
                    <a:pt x="0" y="1410"/>
                  </a:lnTo>
                  <a:lnTo>
                    <a:pt x="0" y="0"/>
                  </a:lnTo>
                </a:path>
              </a:pathLst>
            </a:custGeom>
            <a:ln w="4581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99" name="Group 98">
            <a:extLst>
              <a:ext uri="{FF2B5EF4-FFF2-40B4-BE49-F238E27FC236}">
                <a16:creationId xmlns:a16="http://schemas.microsoft.com/office/drawing/2014/main" id="{CA3C43C2-D232-4499-983E-08FD03B17153}"/>
              </a:ext>
            </a:extLst>
          </p:cNvPr>
          <p:cNvGrpSpPr/>
          <p:nvPr/>
        </p:nvGrpSpPr>
        <p:grpSpPr>
          <a:xfrm>
            <a:off x="6032500" y="4559300"/>
            <a:ext cx="201752" cy="202112"/>
            <a:chOff x="6032500" y="4559300"/>
            <a:chExt cx="201752" cy="202112"/>
          </a:xfrm>
        </p:grpSpPr>
        <p:sp>
          <p:nvSpPr>
            <p:cNvPr id="91" name="Free-form: Shape 90">
              <a:extLst>
                <a:ext uri="{FF2B5EF4-FFF2-40B4-BE49-F238E27FC236}">
                  <a16:creationId xmlns:a16="http://schemas.microsoft.com/office/drawing/2014/main" id="{6A53961A-703A-4F41-BBEB-9CA2BEC952EE}"/>
                </a:ext>
              </a:extLst>
            </p:cNvPr>
            <p:cNvSpPr/>
            <p:nvPr/>
          </p:nvSpPr>
          <p:spPr>
            <a:xfrm>
              <a:off x="6032500" y="4559300"/>
              <a:ext cx="201722" cy="202032"/>
            </a:xfrm>
            <a:custGeom>
              <a:avLst/>
              <a:gdLst/>
              <a:ahLst/>
              <a:cxnLst/>
              <a:rect l="0" t="0" r="0" b="0"/>
              <a:pathLst>
                <a:path w="201722" h="202032">
                  <a:moveTo>
                    <a:pt x="109" y="95806"/>
                  </a:moveTo>
                  <a:lnTo>
                    <a:pt x="532" y="90715"/>
                  </a:lnTo>
                  <a:lnTo>
                    <a:pt x="1111" y="85623"/>
                  </a:lnTo>
                  <a:lnTo>
                    <a:pt x="2003" y="80640"/>
                  </a:lnTo>
                  <a:lnTo>
                    <a:pt x="3130" y="75783"/>
                  </a:lnTo>
                  <a:lnTo>
                    <a:pt x="4492" y="70989"/>
                  </a:lnTo>
                  <a:lnTo>
                    <a:pt x="6088" y="66258"/>
                  </a:lnTo>
                  <a:lnTo>
                    <a:pt x="7920" y="61698"/>
                  </a:lnTo>
                  <a:lnTo>
                    <a:pt x="9923" y="57202"/>
                  </a:lnTo>
                  <a:lnTo>
                    <a:pt x="12177" y="52878"/>
                  </a:lnTo>
                  <a:lnTo>
                    <a:pt x="14604" y="48601"/>
                  </a:lnTo>
                  <a:lnTo>
                    <a:pt x="17201" y="44526"/>
                  </a:lnTo>
                  <a:lnTo>
                    <a:pt x="20050" y="40547"/>
                  </a:lnTo>
                  <a:lnTo>
                    <a:pt x="23008" y="36771"/>
                  </a:lnTo>
                  <a:lnTo>
                    <a:pt x="26202" y="33090"/>
                  </a:lnTo>
                  <a:lnTo>
                    <a:pt x="29505" y="29596"/>
                  </a:lnTo>
                  <a:lnTo>
                    <a:pt x="32993" y="26228"/>
                  </a:lnTo>
                  <a:lnTo>
                    <a:pt x="36673" y="23094"/>
                  </a:lnTo>
                  <a:lnTo>
                    <a:pt x="40507" y="20070"/>
                  </a:lnTo>
                  <a:lnTo>
                    <a:pt x="44482" y="17219"/>
                  </a:lnTo>
                  <a:lnTo>
                    <a:pt x="48552" y="14618"/>
                  </a:lnTo>
                  <a:lnTo>
                    <a:pt x="52762" y="12188"/>
                  </a:lnTo>
                  <a:lnTo>
                    <a:pt x="57145" y="9933"/>
                  </a:lnTo>
                  <a:lnTo>
                    <a:pt x="61573" y="7927"/>
                  </a:lnTo>
                  <a:lnTo>
                    <a:pt x="66191" y="6095"/>
                  </a:lnTo>
                  <a:lnTo>
                    <a:pt x="70856" y="4559"/>
                  </a:lnTo>
                  <a:lnTo>
                    <a:pt x="75660" y="3195"/>
                  </a:lnTo>
                  <a:lnTo>
                    <a:pt x="80496" y="2069"/>
                  </a:lnTo>
                  <a:lnTo>
                    <a:pt x="85475" y="1176"/>
                  </a:lnTo>
                  <a:lnTo>
                    <a:pt x="90561" y="533"/>
                  </a:lnTo>
                  <a:lnTo>
                    <a:pt x="95648" y="109"/>
                  </a:lnTo>
                  <a:lnTo>
                    <a:pt x="100860" y="0"/>
                  </a:lnTo>
                  <a:lnTo>
                    <a:pt x="106056" y="109"/>
                  </a:lnTo>
                  <a:lnTo>
                    <a:pt x="111143" y="533"/>
                  </a:lnTo>
                  <a:lnTo>
                    <a:pt x="116229" y="1176"/>
                  </a:lnTo>
                  <a:lnTo>
                    <a:pt x="121208" y="2069"/>
                  </a:lnTo>
                  <a:lnTo>
                    <a:pt x="126059" y="3195"/>
                  </a:lnTo>
                  <a:lnTo>
                    <a:pt x="130849" y="4559"/>
                  </a:lnTo>
                  <a:lnTo>
                    <a:pt x="135513" y="6095"/>
                  </a:lnTo>
                  <a:lnTo>
                    <a:pt x="140129" y="7927"/>
                  </a:lnTo>
                  <a:lnTo>
                    <a:pt x="144576" y="9933"/>
                  </a:lnTo>
                  <a:lnTo>
                    <a:pt x="148943" y="12188"/>
                  </a:lnTo>
                  <a:lnTo>
                    <a:pt x="153152" y="14618"/>
                  </a:lnTo>
                  <a:lnTo>
                    <a:pt x="157285" y="17219"/>
                  </a:lnTo>
                  <a:lnTo>
                    <a:pt x="161197" y="20070"/>
                  </a:lnTo>
                  <a:lnTo>
                    <a:pt x="165033" y="23094"/>
                  </a:lnTo>
                  <a:lnTo>
                    <a:pt x="168711" y="26228"/>
                  </a:lnTo>
                  <a:lnTo>
                    <a:pt x="172201" y="29596"/>
                  </a:lnTo>
                  <a:lnTo>
                    <a:pt x="175502" y="33090"/>
                  </a:lnTo>
                  <a:lnTo>
                    <a:pt x="178695" y="36771"/>
                  </a:lnTo>
                  <a:lnTo>
                    <a:pt x="181717" y="40547"/>
                  </a:lnTo>
                  <a:lnTo>
                    <a:pt x="184503" y="44526"/>
                  </a:lnTo>
                  <a:lnTo>
                    <a:pt x="187101" y="48601"/>
                  </a:lnTo>
                  <a:lnTo>
                    <a:pt x="189527" y="52878"/>
                  </a:lnTo>
                  <a:lnTo>
                    <a:pt x="191780" y="57202"/>
                  </a:lnTo>
                  <a:lnTo>
                    <a:pt x="193784" y="61698"/>
                  </a:lnTo>
                  <a:lnTo>
                    <a:pt x="195616" y="66258"/>
                  </a:lnTo>
                  <a:lnTo>
                    <a:pt x="197212" y="70989"/>
                  </a:lnTo>
                  <a:lnTo>
                    <a:pt x="198574" y="75783"/>
                  </a:lnTo>
                  <a:lnTo>
                    <a:pt x="199701" y="80640"/>
                  </a:lnTo>
                  <a:lnTo>
                    <a:pt x="200593" y="85623"/>
                  </a:lnTo>
                  <a:lnTo>
                    <a:pt x="201188" y="90715"/>
                  </a:lnTo>
                  <a:lnTo>
                    <a:pt x="201595" y="95806"/>
                  </a:lnTo>
                  <a:lnTo>
                    <a:pt x="201721" y="101008"/>
                  </a:lnTo>
                  <a:lnTo>
                    <a:pt x="201595" y="106225"/>
                  </a:lnTo>
                  <a:lnTo>
                    <a:pt x="201188" y="111318"/>
                  </a:lnTo>
                  <a:lnTo>
                    <a:pt x="200593" y="116410"/>
                  </a:lnTo>
                  <a:lnTo>
                    <a:pt x="199701" y="121392"/>
                  </a:lnTo>
                  <a:lnTo>
                    <a:pt x="198574" y="126233"/>
                  </a:lnTo>
                  <a:lnTo>
                    <a:pt x="197212" y="131042"/>
                  </a:lnTo>
                  <a:lnTo>
                    <a:pt x="195616" y="135774"/>
                  </a:lnTo>
                  <a:lnTo>
                    <a:pt x="193784" y="140334"/>
                  </a:lnTo>
                  <a:lnTo>
                    <a:pt x="191780" y="144830"/>
                  </a:lnTo>
                  <a:lnTo>
                    <a:pt x="189527" y="149154"/>
                  </a:lnTo>
                  <a:lnTo>
                    <a:pt x="187101" y="153416"/>
                  </a:lnTo>
                  <a:lnTo>
                    <a:pt x="184503" y="157506"/>
                  </a:lnTo>
                  <a:lnTo>
                    <a:pt x="181717" y="161469"/>
                  </a:lnTo>
                  <a:lnTo>
                    <a:pt x="178695" y="165260"/>
                  </a:lnTo>
                  <a:lnTo>
                    <a:pt x="175502" y="168927"/>
                  </a:lnTo>
                  <a:lnTo>
                    <a:pt x="172201" y="172484"/>
                  </a:lnTo>
                  <a:lnTo>
                    <a:pt x="168711" y="175804"/>
                  </a:lnTo>
                  <a:lnTo>
                    <a:pt x="165033" y="179000"/>
                  </a:lnTo>
                  <a:lnTo>
                    <a:pt x="161197" y="181962"/>
                  </a:lnTo>
                  <a:lnTo>
                    <a:pt x="157285" y="184798"/>
                  </a:lnTo>
                  <a:lnTo>
                    <a:pt x="153152" y="187414"/>
                  </a:lnTo>
                  <a:lnTo>
                    <a:pt x="148943" y="189843"/>
                  </a:lnTo>
                  <a:lnTo>
                    <a:pt x="144576" y="192084"/>
                  </a:lnTo>
                  <a:lnTo>
                    <a:pt x="140129" y="194104"/>
                  </a:lnTo>
                  <a:lnTo>
                    <a:pt x="135513" y="195937"/>
                  </a:lnTo>
                  <a:lnTo>
                    <a:pt x="130849" y="197536"/>
                  </a:lnTo>
                  <a:lnTo>
                    <a:pt x="126059" y="198898"/>
                  </a:lnTo>
                  <a:lnTo>
                    <a:pt x="121208" y="200026"/>
                  </a:lnTo>
                  <a:lnTo>
                    <a:pt x="116229" y="200904"/>
                  </a:lnTo>
                  <a:lnTo>
                    <a:pt x="111143" y="201499"/>
                  </a:lnTo>
                  <a:lnTo>
                    <a:pt x="106056" y="201923"/>
                  </a:lnTo>
                  <a:lnTo>
                    <a:pt x="100860" y="202031"/>
                  </a:lnTo>
                  <a:lnTo>
                    <a:pt x="95648" y="201923"/>
                  </a:lnTo>
                  <a:lnTo>
                    <a:pt x="90561" y="201499"/>
                  </a:lnTo>
                  <a:lnTo>
                    <a:pt x="85475" y="200904"/>
                  </a:lnTo>
                  <a:lnTo>
                    <a:pt x="80496" y="200026"/>
                  </a:lnTo>
                  <a:lnTo>
                    <a:pt x="75660" y="198898"/>
                  </a:lnTo>
                  <a:lnTo>
                    <a:pt x="70856" y="197536"/>
                  </a:lnTo>
                  <a:lnTo>
                    <a:pt x="66191" y="195937"/>
                  </a:lnTo>
                  <a:lnTo>
                    <a:pt x="61573" y="194104"/>
                  </a:lnTo>
                  <a:lnTo>
                    <a:pt x="57145" y="192084"/>
                  </a:lnTo>
                  <a:lnTo>
                    <a:pt x="52762" y="189843"/>
                  </a:lnTo>
                  <a:lnTo>
                    <a:pt x="48552" y="187414"/>
                  </a:lnTo>
                  <a:lnTo>
                    <a:pt x="44482" y="184798"/>
                  </a:lnTo>
                  <a:lnTo>
                    <a:pt x="40507" y="181962"/>
                  </a:lnTo>
                  <a:lnTo>
                    <a:pt x="36673" y="179000"/>
                  </a:lnTo>
                  <a:lnTo>
                    <a:pt x="32993" y="175804"/>
                  </a:lnTo>
                  <a:lnTo>
                    <a:pt x="29505" y="172484"/>
                  </a:lnTo>
                  <a:lnTo>
                    <a:pt x="26202" y="168927"/>
                  </a:lnTo>
                  <a:lnTo>
                    <a:pt x="23008" y="165260"/>
                  </a:lnTo>
                  <a:lnTo>
                    <a:pt x="20050" y="161469"/>
                  </a:lnTo>
                  <a:lnTo>
                    <a:pt x="17201" y="157506"/>
                  </a:lnTo>
                  <a:lnTo>
                    <a:pt x="14604" y="153416"/>
                  </a:lnTo>
                  <a:lnTo>
                    <a:pt x="12177" y="149154"/>
                  </a:lnTo>
                  <a:lnTo>
                    <a:pt x="9923" y="144830"/>
                  </a:lnTo>
                  <a:lnTo>
                    <a:pt x="7920" y="140334"/>
                  </a:lnTo>
                  <a:lnTo>
                    <a:pt x="6088" y="135774"/>
                  </a:lnTo>
                  <a:lnTo>
                    <a:pt x="4492" y="131042"/>
                  </a:lnTo>
                  <a:lnTo>
                    <a:pt x="3130" y="126233"/>
                  </a:lnTo>
                  <a:lnTo>
                    <a:pt x="2003" y="121392"/>
                  </a:lnTo>
                  <a:lnTo>
                    <a:pt x="1111" y="116410"/>
                  </a:lnTo>
                  <a:lnTo>
                    <a:pt x="532" y="111318"/>
                  </a:lnTo>
                  <a:lnTo>
                    <a:pt x="109" y="106225"/>
                  </a:lnTo>
                  <a:lnTo>
                    <a:pt x="0" y="101008"/>
                  </a:lnTo>
                  <a:close/>
                </a:path>
              </a:pathLst>
            </a:custGeom>
            <a:solidFill>
              <a:srgbClr val="FAD8B7"/>
            </a:solidFill>
            <a:ln w="0" cap="flat" cmpd="sng" algn="ctr">
              <a:solidFill>
                <a:srgbClr val="FAD8B7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Free-form: Shape 91">
              <a:extLst>
                <a:ext uri="{FF2B5EF4-FFF2-40B4-BE49-F238E27FC236}">
                  <a16:creationId xmlns:a16="http://schemas.microsoft.com/office/drawing/2014/main" id="{B51DE02A-B197-432C-826B-EC690EFD1E51}"/>
                </a:ext>
              </a:extLst>
            </p:cNvPr>
            <p:cNvSpPr/>
            <p:nvPr/>
          </p:nvSpPr>
          <p:spPr>
            <a:xfrm>
              <a:off x="6032500" y="4559300"/>
              <a:ext cx="201752" cy="202112"/>
            </a:xfrm>
            <a:custGeom>
              <a:avLst/>
              <a:gdLst/>
              <a:ahLst/>
              <a:cxnLst/>
              <a:rect l="0" t="0" r="0" b="0"/>
              <a:pathLst>
                <a:path w="201752" h="202112">
                  <a:moveTo>
                    <a:pt x="0" y="101055"/>
                  </a:moveTo>
                  <a:lnTo>
                    <a:pt x="156" y="106226"/>
                  </a:lnTo>
                  <a:lnTo>
                    <a:pt x="470" y="111239"/>
                  </a:lnTo>
                  <a:lnTo>
                    <a:pt x="1096" y="116410"/>
                  </a:lnTo>
                  <a:lnTo>
                    <a:pt x="2035" y="121423"/>
                  </a:lnTo>
                  <a:lnTo>
                    <a:pt x="3130" y="126280"/>
                  </a:lnTo>
                  <a:lnTo>
                    <a:pt x="4539" y="130980"/>
                  </a:lnTo>
                  <a:lnTo>
                    <a:pt x="6104" y="135837"/>
                  </a:lnTo>
                  <a:lnTo>
                    <a:pt x="7982" y="140381"/>
                  </a:lnTo>
                  <a:lnTo>
                    <a:pt x="9861" y="144768"/>
                  </a:lnTo>
                  <a:lnTo>
                    <a:pt x="12209" y="149155"/>
                  </a:lnTo>
                  <a:lnTo>
                    <a:pt x="14556" y="153385"/>
                  </a:lnTo>
                  <a:lnTo>
                    <a:pt x="17217" y="157459"/>
                  </a:lnTo>
                  <a:lnTo>
                    <a:pt x="20034" y="161532"/>
                  </a:lnTo>
                  <a:lnTo>
                    <a:pt x="23008" y="165292"/>
                  </a:lnTo>
                  <a:lnTo>
                    <a:pt x="26139" y="168896"/>
                  </a:lnTo>
                  <a:lnTo>
                    <a:pt x="29582" y="172499"/>
                  </a:lnTo>
                  <a:lnTo>
                    <a:pt x="33025" y="175789"/>
                  </a:lnTo>
                  <a:lnTo>
                    <a:pt x="36625" y="179080"/>
                  </a:lnTo>
                  <a:lnTo>
                    <a:pt x="40538" y="181900"/>
                  </a:lnTo>
                  <a:lnTo>
                    <a:pt x="44451" y="184720"/>
                  </a:lnTo>
                  <a:lnTo>
                    <a:pt x="48521" y="187384"/>
                  </a:lnTo>
                  <a:lnTo>
                    <a:pt x="52746" y="189890"/>
                  </a:lnTo>
                  <a:lnTo>
                    <a:pt x="57129" y="192084"/>
                  </a:lnTo>
                  <a:lnTo>
                    <a:pt x="61511" y="194121"/>
                  </a:lnTo>
                  <a:lnTo>
                    <a:pt x="66207" y="196000"/>
                  </a:lnTo>
                  <a:lnTo>
                    <a:pt x="70903" y="197567"/>
                  </a:lnTo>
                  <a:lnTo>
                    <a:pt x="75598" y="198977"/>
                  </a:lnTo>
                  <a:lnTo>
                    <a:pt x="80450" y="200074"/>
                  </a:lnTo>
                  <a:lnTo>
                    <a:pt x="85459" y="200858"/>
                  </a:lnTo>
                  <a:lnTo>
                    <a:pt x="90624" y="201485"/>
                  </a:lnTo>
                  <a:lnTo>
                    <a:pt x="95632" y="201954"/>
                  </a:lnTo>
                  <a:lnTo>
                    <a:pt x="100797" y="202111"/>
                  </a:lnTo>
                  <a:lnTo>
                    <a:pt x="106119" y="201954"/>
                  </a:lnTo>
                  <a:lnTo>
                    <a:pt x="111128" y="201485"/>
                  </a:lnTo>
                  <a:lnTo>
                    <a:pt x="116293" y="200858"/>
                  </a:lnTo>
                  <a:lnTo>
                    <a:pt x="121145" y="200074"/>
                  </a:lnTo>
                  <a:lnTo>
                    <a:pt x="125997" y="198977"/>
                  </a:lnTo>
                  <a:lnTo>
                    <a:pt x="130849" y="197567"/>
                  </a:lnTo>
                  <a:lnTo>
                    <a:pt x="135544" y="196000"/>
                  </a:lnTo>
                  <a:lnTo>
                    <a:pt x="140083" y="194121"/>
                  </a:lnTo>
                  <a:lnTo>
                    <a:pt x="144623" y="192084"/>
                  </a:lnTo>
                  <a:lnTo>
                    <a:pt x="149005" y="189890"/>
                  </a:lnTo>
                  <a:lnTo>
                    <a:pt x="153074" y="187384"/>
                  </a:lnTo>
                  <a:lnTo>
                    <a:pt x="157300" y="184720"/>
                  </a:lnTo>
                  <a:lnTo>
                    <a:pt x="161213" y="181900"/>
                  </a:lnTo>
                  <a:lnTo>
                    <a:pt x="164969" y="179080"/>
                  </a:lnTo>
                  <a:lnTo>
                    <a:pt x="168726" y="175789"/>
                  </a:lnTo>
                  <a:lnTo>
                    <a:pt x="172169" y="172499"/>
                  </a:lnTo>
                  <a:lnTo>
                    <a:pt x="175456" y="168896"/>
                  </a:lnTo>
                  <a:lnTo>
                    <a:pt x="178743" y="165292"/>
                  </a:lnTo>
                  <a:lnTo>
                    <a:pt x="181717" y="161532"/>
                  </a:lnTo>
                  <a:lnTo>
                    <a:pt x="184534" y="157459"/>
                  </a:lnTo>
                  <a:lnTo>
                    <a:pt x="187039" y="153385"/>
                  </a:lnTo>
                  <a:lnTo>
                    <a:pt x="189543" y="149155"/>
                  </a:lnTo>
                  <a:lnTo>
                    <a:pt x="191734" y="144768"/>
                  </a:lnTo>
                  <a:lnTo>
                    <a:pt x="193769" y="140381"/>
                  </a:lnTo>
                  <a:lnTo>
                    <a:pt x="195647" y="135837"/>
                  </a:lnTo>
                  <a:lnTo>
                    <a:pt x="197212" y="130980"/>
                  </a:lnTo>
                  <a:lnTo>
                    <a:pt x="198621" y="126280"/>
                  </a:lnTo>
                  <a:lnTo>
                    <a:pt x="199716" y="121423"/>
                  </a:lnTo>
                  <a:lnTo>
                    <a:pt x="200656" y="116410"/>
                  </a:lnTo>
                  <a:lnTo>
                    <a:pt x="201125" y="111239"/>
                  </a:lnTo>
                  <a:lnTo>
                    <a:pt x="201595" y="106226"/>
                  </a:lnTo>
                  <a:lnTo>
                    <a:pt x="201751" y="101055"/>
                  </a:lnTo>
                  <a:lnTo>
                    <a:pt x="201595" y="95885"/>
                  </a:lnTo>
                  <a:lnTo>
                    <a:pt x="201125" y="90715"/>
                  </a:lnTo>
                  <a:lnTo>
                    <a:pt x="200656" y="85701"/>
                  </a:lnTo>
                  <a:lnTo>
                    <a:pt x="199716" y="80688"/>
                  </a:lnTo>
                  <a:lnTo>
                    <a:pt x="198621" y="75831"/>
                  </a:lnTo>
                  <a:lnTo>
                    <a:pt x="197212" y="70974"/>
                  </a:lnTo>
                  <a:lnTo>
                    <a:pt x="195647" y="66273"/>
                  </a:lnTo>
                  <a:lnTo>
                    <a:pt x="193769" y="61730"/>
                  </a:lnTo>
                  <a:lnTo>
                    <a:pt x="191734" y="57186"/>
                  </a:lnTo>
                  <a:lnTo>
                    <a:pt x="189543" y="52956"/>
                  </a:lnTo>
                  <a:lnTo>
                    <a:pt x="187039" y="48569"/>
                  </a:lnTo>
                  <a:lnTo>
                    <a:pt x="184534" y="44496"/>
                  </a:lnTo>
                  <a:lnTo>
                    <a:pt x="181717" y="40579"/>
                  </a:lnTo>
                  <a:lnTo>
                    <a:pt x="178743" y="36819"/>
                  </a:lnTo>
                  <a:lnTo>
                    <a:pt x="175456" y="33058"/>
                  </a:lnTo>
                  <a:lnTo>
                    <a:pt x="172169" y="29611"/>
                  </a:lnTo>
                  <a:lnTo>
                    <a:pt x="168726" y="26165"/>
                  </a:lnTo>
                  <a:lnTo>
                    <a:pt x="164969" y="23031"/>
                  </a:lnTo>
                  <a:lnTo>
                    <a:pt x="161213" y="20055"/>
                  </a:lnTo>
                  <a:lnTo>
                    <a:pt x="157300" y="17234"/>
                  </a:lnTo>
                  <a:lnTo>
                    <a:pt x="153074" y="14571"/>
                  </a:lnTo>
                  <a:lnTo>
                    <a:pt x="149005" y="12221"/>
                  </a:lnTo>
                  <a:lnTo>
                    <a:pt x="144623" y="9871"/>
                  </a:lnTo>
                  <a:lnTo>
                    <a:pt x="140083" y="7991"/>
                  </a:lnTo>
                  <a:lnTo>
                    <a:pt x="135544" y="6110"/>
                  </a:lnTo>
                  <a:lnTo>
                    <a:pt x="130849" y="4544"/>
                  </a:lnTo>
                  <a:lnTo>
                    <a:pt x="125997" y="3133"/>
                  </a:lnTo>
                  <a:lnTo>
                    <a:pt x="121145" y="2037"/>
                  </a:lnTo>
                  <a:lnTo>
                    <a:pt x="116293" y="1253"/>
                  </a:lnTo>
                  <a:lnTo>
                    <a:pt x="111128" y="470"/>
                  </a:lnTo>
                  <a:lnTo>
                    <a:pt x="106119" y="157"/>
                  </a:lnTo>
                  <a:lnTo>
                    <a:pt x="100797" y="0"/>
                  </a:lnTo>
                  <a:lnTo>
                    <a:pt x="95632" y="157"/>
                  </a:lnTo>
                  <a:lnTo>
                    <a:pt x="90624" y="470"/>
                  </a:lnTo>
                  <a:lnTo>
                    <a:pt x="85459" y="1253"/>
                  </a:lnTo>
                  <a:lnTo>
                    <a:pt x="80450" y="2037"/>
                  </a:lnTo>
                  <a:lnTo>
                    <a:pt x="75598" y="3133"/>
                  </a:lnTo>
                  <a:lnTo>
                    <a:pt x="70903" y="4544"/>
                  </a:lnTo>
                  <a:lnTo>
                    <a:pt x="66207" y="6110"/>
                  </a:lnTo>
                  <a:lnTo>
                    <a:pt x="61511" y="7991"/>
                  </a:lnTo>
                  <a:lnTo>
                    <a:pt x="57129" y="9871"/>
                  </a:lnTo>
                  <a:lnTo>
                    <a:pt x="52746" y="12221"/>
                  </a:lnTo>
                  <a:lnTo>
                    <a:pt x="48521" y="14571"/>
                  </a:lnTo>
                  <a:lnTo>
                    <a:pt x="44451" y="17234"/>
                  </a:lnTo>
                  <a:lnTo>
                    <a:pt x="40538" y="20055"/>
                  </a:lnTo>
                  <a:lnTo>
                    <a:pt x="36625" y="23031"/>
                  </a:lnTo>
                  <a:lnTo>
                    <a:pt x="33025" y="26165"/>
                  </a:lnTo>
                  <a:lnTo>
                    <a:pt x="29582" y="29611"/>
                  </a:lnTo>
                  <a:lnTo>
                    <a:pt x="26139" y="33058"/>
                  </a:lnTo>
                  <a:lnTo>
                    <a:pt x="23008" y="36819"/>
                  </a:lnTo>
                  <a:lnTo>
                    <a:pt x="20034" y="40579"/>
                  </a:lnTo>
                  <a:lnTo>
                    <a:pt x="17217" y="44496"/>
                  </a:lnTo>
                  <a:lnTo>
                    <a:pt x="14556" y="48569"/>
                  </a:lnTo>
                  <a:lnTo>
                    <a:pt x="12209" y="52956"/>
                  </a:lnTo>
                  <a:lnTo>
                    <a:pt x="9861" y="57186"/>
                  </a:lnTo>
                  <a:lnTo>
                    <a:pt x="7982" y="61730"/>
                  </a:lnTo>
                  <a:lnTo>
                    <a:pt x="6104" y="66273"/>
                  </a:lnTo>
                  <a:lnTo>
                    <a:pt x="4539" y="70974"/>
                  </a:lnTo>
                  <a:lnTo>
                    <a:pt x="3130" y="75831"/>
                  </a:lnTo>
                  <a:lnTo>
                    <a:pt x="2035" y="80688"/>
                  </a:lnTo>
                  <a:lnTo>
                    <a:pt x="1096" y="85701"/>
                  </a:lnTo>
                  <a:lnTo>
                    <a:pt x="470" y="90715"/>
                  </a:lnTo>
                  <a:lnTo>
                    <a:pt x="156" y="95885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457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Free-form: Shape 92">
              <a:extLst>
                <a:ext uri="{FF2B5EF4-FFF2-40B4-BE49-F238E27FC236}">
                  <a16:creationId xmlns:a16="http://schemas.microsoft.com/office/drawing/2014/main" id="{651F8B48-4295-4CF1-B549-9FEAA4A760FA}"/>
                </a:ext>
              </a:extLst>
            </p:cNvPr>
            <p:cNvSpPr/>
            <p:nvPr/>
          </p:nvSpPr>
          <p:spPr>
            <a:xfrm>
              <a:off x="6069907" y="4694824"/>
              <a:ext cx="124277" cy="26948"/>
            </a:xfrm>
            <a:custGeom>
              <a:avLst/>
              <a:gdLst/>
              <a:ahLst/>
              <a:cxnLst/>
              <a:rect l="0" t="0" r="0" b="0"/>
              <a:pathLst>
                <a:path w="124277" h="26948">
                  <a:moveTo>
                    <a:pt x="124276" y="7833"/>
                  </a:moveTo>
                  <a:lnTo>
                    <a:pt x="122398" y="5639"/>
                  </a:lnTo>
                  <a:lnTo>
                    <a:pt x="120676" y="3447"/>
                  </a:lnTo>
                  <a:lnTo>
                    <a:pt x="119737" y="2350"/>
                  </a:lnTo>
                  <a:lnTo>
                    <a:pt x="118798" y="1410"/>
                  </a:lnTo>
                  <a:lnTo>
                    <a:pt x="117702" y="626"/>
                  </a:lnTo>
                  <a:lnTo>
                    <a:pt x="116450" y="0"/>
                  </a:lnTo>
                  <a:lnTo>
                    <a:pt x="114885" y="2193"/>
                  </a:lnTo>
                  <a:lnTo>
                    <a:pt x="113007" y="4386"/>
                  </a:lnTo>
                  <a:lnTo>
                    <a:pt x="110972" y="6423"/>
                  </a:lnTo>
                  <a:lnTo>
                    <a:pt x="108624" y="8616"/>
                  </a:lnTo>
                  <a:lnTo>
                    <a:pt x="106120" y="10653"/>
                  </a:lnTo>
                  <a:lnTo>
                    <a:pt x="103303" y="12690"/>
                  </a:lnTo>
                  <a:lnTo>
                    <a:pt x="100485" y="14570"/>
                  </a:lnTo>
                  <a:lnTo>
                    <a:pt x="97355" y="16450"/>
                  </a:lnTo>
                  <a:lnTo>
                    <a:pt x="94068" y="18173"/>
                  </a:lnTo>
                  <a:lnTo>
                    <a:pt x="90624" y="19740"/>
                  </a:lnTo>
                  <a:lnTo>
                    <a:pt x="87181" y="21150"/>
                  </a:lnTo>
                  <a:lnTo>
                    <a:pt x="83425" y="22560"/>
                  </a:lnTo>
                  <a:lnTo>
                    <a:pt x="79668" y="23657"/>
                  </a:lnTo>
                  <a:lnTo>
                    <a:pt x="75912" y="24753"/>
                  </a:lnTo>
                  <a:lnTo>
                    <a:pt x="71843" y="25537"/>
                  </a:lnTo>
                  <a:lnTo>
                    <a:pt x="67929" y="26320"/>
                  </a:lnTo>
                  <a:lnTo>
                    <a:pt x="63860" y="26633"/>
                  </a:lnTo>
                  <a:lnTo>
                    <a:pt x="59791" y="26947"/>
                  </a:lnTo>
                  <a:lnTo>
                    <a:pt x="55878" y="26947"/>
                  </a:lnTo>
                  <a:lnTo>
                    <a:pt x="51808" y="26633"/>
                  </a:lnTo>
                  <a:lnTo>
                    <a:pt x="47582" y="26163"/>
                  </a:lnTo>
                  <a:lnTo>
                    <a:pt x="43669" y="25380"/>
                  </a:lnTo>
                  <a:lnTo>
                    <a:pt x="39600" y="24283"/>
                  </a:lnTo>
                  <a:lnTo>
                    <a:pt x="35687" y="22873"/>
                  </a:lnTo>
                  <a:lnTo>
                    <a:pt x="31774" y="21307"/>
                  </a:lnTo>
                  <a:lnTo>
                    <a:pt x="28017" y="19270"/>
                  </a:lnTo>
                  <a:lnTo>
                    <a:pt x="24261" y="17077"/>
                  </a:lnTo>
                  <a:lnTo>
                    <a:pt x="20818" y="14413"/>
                  </a:lnTo>
                  <a:lnTo>
                    <a:pt x="17218" y="11280"/>
                  </a:lnTo>
                  <a:lnTo>
                    <a:pt x="13931" y="7990"/>
                  </a:lnTo>
                  <a:lnTo>
                    <a:pt x="10800" y="4229"/>
                  </a:lnTo>
                  <a:lnTo>
                    <a:pt x="7826" y="0"/>
                  </a:lnTo>
                  <a:lnTo>
                    <a:pt x="6574" y="626"/>
                  </a:lnTo>
                  <a:lnTo>
                    <a:pt x="5479" y="1410"/>
                  </a:lnTo>
                  <a:lnTo>
                    <a:pt x="4539" y="2350"/>
                  </a:lnTo>
                  <a:lnTo>
                    <a:pt x="3600" y="3447"/>
                  </a:lnTo>
                  <a:lnTo>
                    <a:pt x="1879" y="5639"/>
                  </a:lnTo>
                  <a:lnTo>
                    <a:pt x="0" y="7833"/>
                  </a:lnTo>
                </a:path>
              </a:pathLst>
            </a:custGeom>
            <a:ln w="457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Free-form: Shape 93">
              <a:extLst>
                <a:ext uri="{FF2B5EF4-FFF2-40B4-BE49-F238E27FC236}">
                  <a16:creationId xmlns:a16="http://schemas.microsoft.com/office/drawing/2014/main" id="{CDE750F2-829A-4BED-9671-014628FE8FF1}"/>
                </a:ext>
              </a:extLst>
            </p:cNvPr>
            <p:cNvSpPr/>
            <p:nvPr/>
          </p:nvSpPr>
          <p:spPr>
            <a:xfrm>
              <a:off x="6092541" y="4625370"/>
              <a:ext cx="7747" cy="15527"/>
            </a:xfrm>
            <a:custGeom>
              <a:avLst/>
              <a:gdLst/>
              <a:ahLst/>
              <a:cxnLst/>
              <a:rect l="0" t="0" r="0" b="0"/>
              <a:pathLst>
                <a:path w="7747" h="15527">
                  <a:moveTo>
                    <a:pt x="62" y="6220"/>
                  </a:moveTo>
                  <a:lnTo>
                    <a:pt x="297" y="4748"/>
                  </a:lnTo>
                  <a:lnTo>
                    <a:pt x="642" y="3447"/>
                  </a:lnTo>
                  <a:lnTo>
                    <a:pt x="1126" y="2256"/>
                  </a:lnTo>
                  <a:lnTo>
                    <a:pt x="1705" y="1316"/>
                  </a:lnTo>
                  <a:lnTo>
                    <a:pt x="2363" y="596"/>
                  </a:lnTo>
                  <a:lnTo>
                    <a:pt x="3066" y="188"/>
                  </a:lnTo>
                  <a:lnTo>
                    <a:pt x="3897" y="0"/>
                  </a:lnTo>
                  <a:lnTo>
                    <a:pt x="4663" y="188"/>
                  </a:lnTo>
                  <a:lnTo>
                    <a:pt x="5384" y="596"/>
                  </a:lnTo>
                  <a:lnTo>
                    <a:pt x="6026" y="1316"/>
                  </a:lnTo>
                  <a:lnTo>
                    <a:pt x="6620" y="2256"/>
                  </a:lnTo>
                  <a:lnTo>
                    <a:pt x="7090" y="3447"/>
                  </a:lnTo>
                  <a:lnTo>
                    <a:pt x="7449" y="4748"/>
                  </a:lnTo>
                  <a:lnTo>
                    <a:pt x="7684" y="6220"/>
                  </a:lnTo>
                  <a:lnTo>
                    <a:pt x="7746" y="7772"/>
                  </a:lnTo>
                  <a:lnTo>
                    <a:pt x="7684" y="9369"/>
                  </a:lnTo>
                  <a:lnTo>
                    <a:pt x="7449" y="10779"/>
                  </a:lnTo>
                  <a:lnTo>
                    <a:pt x="7090" y="12143"/>
                  </a:lnTo>
                  <a:lnTo>
                    <a:pt x="6620" y="13271"/>
                  </a:lnTo>
                  <a:lnTo>
                    <a:pt x="6026" y="14226"/>
                  </a:lnTo>
                  <a:lnTo>
                    <a:pt x="5384" y="14930"/>
                  </a:lnTo>
                  <a:lnTo>
                    <a:pt x="4663" y="15401"/>
                  </a:lnTo>
                  <a:lnTo>
                    <a:pt x="3897" y="15526"/>
                  </a:lnTo>
                  <a:lnTo>
                    <a:pt x="3066" y="15401"/>
                  </a:lnTo>
                  <a:lnTo>
                    <a:pt x="2363" y="14930"/>
                  </a:lnTo>
                  <a:lnTo>
                    <a:pt x="1705" y="14226"/>
                  </a:lnTo>
                  <a:lnTo>
                    <a:pt x="1126" y="13271"/>
                  </a:lnTo>
                  <a:lnTo>
                    <a:pt x="642" y="12143"/>
                  </a:lnTo>
                  <a:lnTo>
                    <a:pt x="297" y="10779"/>
                  </a:lnTo>
                  <a:lnTo>
                    <a:pt x="62" y="9369"/>
                  </a:lnTo>
                  <a:lnTo>
                    <a:pt x="0" y="777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Free-form: Shape 94">
              <a:extLst>
                <a:ext uri="{FF2B5EF4-FFF2-40B4-BE49-F238E27FC236}">
                  <a16:creationId xmlns:a16="http://schemas.microsoft.com/office/drawing/2014/main" id="{B1CC2E2A-A0CC-4E6F-8A39-DC8FC56EA9F5}"/>
                </a:ext>
              </a:extLst>
            </p:cNvPr>
            <p:cNvSpPr/>
            <p:nvPr/>
          </p:nvSpPr>
          <p:spPr>
            <a:xfrm>
              <a:off x="6092603" y="4625417"/>
              <a:ext cx="7671" cy="15512"/>
            </a:xfrm>
            <a:custGeom>
              <a:avLst/>
              <a:gdLst/>
              <a:ahLst/>
              <a:cxnLst/>
              <a:rect l="0" t="0" r="0" b="0"/>
              <a:pathLst>
                <a:path w="7671" h="15512">
                  <a:moveTo>
                    <a:pt x="0" y="7677"/>
                  </a:moveTo>
                  <a:lnTo>
                    <a:pt x="0" y="9401"/>
                  </a:lnTo>
                  <a:lnTo>
                    <a:pt x="313" y="10811"/>
                  </a:lnTo>
                  <a:lnTo>
                    <a:pt x="626" y="12065"/>
                  </a:lnTo>
                  <a:lnTo>
                    <a:pt x="1096" y="13161"/>
                  </a:lnTo>
                  <a:lnTo>
                    <a:pt x="1722" y="14258"/>
                  </a:lnTo>
                  <a:lnTo>
                    <a:pt x="2348" y="14885"/>
                  </a:lnTo>
                  <a:lnTo>
                    <a:pt x="2974" y="15355"/>
                  </a:lnTo>
                  <a:lnTo>
                    <a:pt x="3913" y="15511"/>
                  </a:lnTo>
                  <a:lnTo>
                    <a:pt x="4539" y="15355"/>
                  </a:lnTo>
                  <a:lnTo>
                    <a:pt x="5322" y="14885"/>
                  </a:lnTo>
                  <a:lnTo>
                    <a:pt x="5948" y="14258"/>
                  </a:lnTo>
                  <a:lnTo>
                    <a:pt x="6574" y="13161"/>
                  </a:lnTo>
                  <a:lnTo>
                    <a:pt x="7044" y="12065"/>
                  </a:lnTo>
                  <a:lnTo>
                    <a:pt x="7357" y="10811"/>
                  </a:lnTo>
                  <a:lnTo>
                    <a:pt x="7670" y="9401"/>
                  </a:lnTo>
                  <a:lnTo>
                    <a:pt x="7670" y="7677"/>
                  </a:lnTo>
                  <a:lnTo>
                    <a:pt x="7670" y="6110"/>
                  </a:lnTo>
                  <a:lnTo>
                    <a:pt x="7357" y="4700"/>
                  </a:lnTo>
                  <a:lnTo>
                    <a:pt x="7044" y="3447"/>
                  </a:lnTo>
                  <a:lnTo>
                    <a:pt x="6574" y="2194"/>
                  </a:lnTo>
                  <a:lnTo>
                    <a:pt x="5948" y="1253"/>
                  </a:lnTo>
                  <a:lnTo>
                    <a:pt x="5322" y="627"/>
                  </a:lnTo>
                  <a:lnTo>
                    <a:pt x="4539" y="156"/>
                  </a:lnTo>
                  <a:lnTo>
                    <a:pt x="3913" y="0"/>
                  </a:lnTo>
                  <a:lnTo>
                    <a:pt x="2974" y="156"/>
                  </a:lnTo>
                  <a:lnTo>
                    <a:pt x="2348" y="627"/>
                  </a:lnTo>
                  <a:lnTo>
                    <a:pt x="1722" y="1253"/>
                  </a:lnTo>
                  <a:lnTo>
                    <a:pt x="1096" y="2194"/>
                  </a:lnTo>
                  <a:lnTo>
                    <a:pt x="626" y="3447"/>
                  </a:lnTo>
                  <a:lnTo>
                    <a:pt x="313" y="4700"/>
                  </a:lnTo>
                  <a:lnTo>
                    <a:pt x="0" y="611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52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Free-form: Shape 95">
              <a:extLst>
                <a:ext uri="{FF2B5EF4-FFF2-40B4-BE49-F238E27FC236}">
                  <a16:creationId xmlns:a16="http://schemas.microsoft.com/office/drawing/2014/main" id="{312BE655-BA56-4026-BD5A-38F9050531F0}"/>
                </a:ext>
              </a:extLst>
            </p:cNvPr>
            <p:cNvSpPr/>
            <p:nvPr/>
          </p:nvSpPr>
          <p:spPr>
            <a:xfrm>
              <a:off x="6166416" y="4625370"/>
              <a:ext cx="7750" cy="15527"/>
            </a:xfrm>
            <a:custGeom>
              <a:avLst/>
              <a:gdLst/>
              <a:ahLst/>
              <a:cxnLst/>
              <a:rect l="0" t="0" r="0" b="0"/>
              <a:pathLst>
                <a:path w="7750" h="15527">
                  <a:moveTo>
                    <a:pt x="64" y="6220"/>
                  </a:moveTo>
                  <a:lnTo>
                    <a:pt x="299" y="4748"/>
                  </a:lnTo>
                  <a:lnTo>
                    <a:pt x="658" y="3447"/>
                  </a:lnTo>
                  <a:lnTo>
                    <a:pt x="1128" y="2256"/>
                  </a:lnTo>
                  <a:lnTo>
                    <a:pt x="1723" y="1316"/>
                  </a:lnTo>
                  <a:lnTo>
                    <a:pt x="2379" y="596"/>
                  </a:lnTo>
                  <a:lnTo>
                    <a:pt x="3084" y="188"/>
                  </a:lnTo>
                  <a:lnTo>
                    <a:pt x="3913" y="0"/>
                  </a:lnTo>
                  <a:lnTo>
                    <a:pt x="4680" y="188"/>
                  </a:lnTo>
                  <a:lnTo>
                    <a:pt x="5385" y="596"/>
                  </a:lnTo>
                  <a:lnTo>
                    <a:pt x="6042" y="1316"/>
                  </a:lnTo>
                  <a:lnTo>
                    <a:pt x="6637" y="2256"/>
                  </a:lnTo>
                  <a:lnTo>
                    <a:pt x="7106" y="3447"/>
                  </a:lnTo>
                  <a:lnTo>
                    <a:pt x="7465" y="4748"/>
                  </a:lnTo>
                  <a:lnTo>
                    <a:pt x="7701" y="6220"/>
                  </a:lnTo>
                  <a:lnTo>
                    <a:pt x="7749" y="7772"/>
                  </a:lnTo>
                  <a:lnTo>
                    <a:pt x="7701" y="9369"/>
                  </a:lnTo>
                  <a:lnTo>
                    <a:pt x="7465" y="10779"/>
                  </a:lnTo>
                  <a:lnTo>
                    <a:pt x="7106" y="12143"/>
                  </a:lnTo>
                  <a:lnTo>
                    <a:pt x="6637" y="13271"/>
                  </a:lnTo>
                  <a:lnTo>
                    <a:pt x="6042" y="14226"/>
                  </a:lnTo>
                  <a:lnTo>
                    <a:pt x="5385" y="14930"/>
                  </a:lnTo>
                  <a:lnTo>
                    <a:pt x="4680" y="15401"/>
                  </a:lnTo>
                  <a:lnTo>
                    <a:pt x="3913" y="15526"/>
                  </a:lnTo>
                  <a:lnTo>
                    <a:pt x="3147" y="15401"/>
                  </a:lnTo>
                  <a:lnTo>
                    <a:pt x="2379" y="14930"/>
                  </a:lnTo>
                  <a:lnTo>
                    <a:pt x="1723" y="14226"/>
                  </a:lnTo>
                  <a:lnTo>
                    <a:pt x="1128" y="13271"/>
                  </a:lnTo>
                  <a:lnTo>
                    <a:pt x="658" y="12143"/>
                  </a:lnTo>
                  <a:lnTo>
                    <a:pt x="299" y="10779"/>
                  </a:lnTo>
                  <a:lnTo>
                    <a:pt x="64" y="9369"/>
                  </a:lnTo>
                  <a:lnTo>
                    <a:pt x="0" y="7772"/>
                  </a:lnTo>
                  <a:close/>
                </a:path>
              </a:pathLst>
            </a:custGeom>
            <a:solidFill>
              <a:srgbClr val="000000"/>
            </a:solidFill>
            <a:ln w="0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Free-form: Shape 96">
              <a:extLst>
                <a:ext uri="{FF2B5EF4-FFF2-40B4-BE49-F238E27FC236}">
                  <a16:creationId xmlns:a16="http://schemas.microsoft.com/office/drawing/2014/main" id="{836EAC9C-D45B-4539-8BB6-1E5B3D095856}"/>
                </a:ext>
              </a:extLst>
            </p:cNvPr>
            <p:cNvSpPr/>
            <p:nvPr/>
          </p:nvSpPr>
          <p:spPr>
            <a:xfrm>
              <a:off x="6166479" y="4625417"/>
              <a:ext cx="7670" cy="15512"/>
            </a:xfrm>
            <a:custGeom>
              <a:avLst/>
              <a:gdLst/>
              <a:ahLst/>
              <a:cxnLst/>
              <a:rect l="0" t="0" r="0" b="0"/>
              <a:pathLst>
                <a:path w="7670" h="15512">
                  <a:moveTo>
                    <a:pt x="0" y="7677"/>
                  </a:moveTo>
                  <a:lnTo>
                    <a:pt x="0" y="9401"/>
                  </a:lnTo>
                  <a:lnTo>
                    <a:pt x="313" y="10811"/>
                  </a:lnTo>
                  <a:lnTo>
                    <a:pt x="626" y="12065"/>
                  </a:lnTo>
                  <a:lnTo>
                    <a:pt x="1095" y="13161"/>
                  </a:lnTo>
                  <a:lnTo>
                    <a:pt x="1721" y="14258"/>
                  </a:lnTo>
                  <a:lnTo>
                    <a:pt x="2347" y="14885"/>
                  </a:lnTo>
                  <a:lnTo>
                    <a:pt x="3130" y="15355"/>
                  </a:lnTo>
                  <a:lnTo>
                    <a:pt x="3913" y="15511"/>
                  </a:lnTo>
                  <a:lnTo>
                    <a:pt x="4539" y="15355"/>
                  </a:lnTo>
                  <a:lnTo>
                    <a:pt x="5321" y="14885"/>
                  </a:lnTo>
                  <a:lnTo>
                    <a:pt x="5947" y="14258"/>
                  </a:lnTo>
                  <a:lnTo>
                    <a:pt x="6573" y="13161"/>
                  </a:lnTo>
                  <a:lnTo>
                    <a:pt x="7043" y="12065"/>
                  </a:lnTo>
                  <a:lnTo>
                    <a:pt x="7356" y="10811"/>
                  </a:lnTo>
                  <a:lnTo>
                    <a:pt x="7669" y="9401"/>
                  </a:lnTo>
                  <a:lnTo>
                    <a:pt x="7669" y="7677"/>
                  </a:lnTo>
                  <a:lnTo>
                    <a:pt x="7669" y="6110"/>
                  </a:lnTo>
                  <a:lnTo>
                    <a:pt x="7356" y="4700"/>
                  </a:lnTo>
                  <a:lnTo>
                    <a:pt x="7043" y="3447"/>
                  </a:lnTo>
                  <a:lnTo>
                    <a:pt x="6573" y="2194"/>
                  </a:lnTo>
                  <a:lnTo>
                    <a:pt x="5947" y="1253"/>
                  </a:lnTo>
                  <a:lnTo>
                    <a:pt x="5321" y="627"/>
                  </a:lnTo>
                  <a:lnTo>
                    <a:pt x="4539" y="156"/>
                  </a:lnTo>
                  <a:lnTo>
                    <a:pt x="3913" y="0"/>
                  </a:lnTo>
                  <a:lnTo>
                    <a:pt x="2973" y="156"/>
                  </a:lnTo>
                  <a:lnTo>
                    <a:pt x="2347" y="627"/>
                  </a:lnTo>
                  <a:lnTo>
                    <a:pt x="1721" y="1253"/>
                  </a:lnTo>
                  <a:lnTo>
                    <a:pt x="1095" y="2194"/>
                  </a:lnTo>
                  <a:lnTo>
                    <a:pt x="626" y="3447"/>
                  </a:lnTo>
                  <a:lnTo>
                    <a:pt x="313" y="4700"/>
                  </a:lnTo>
                  <a:lnTo>
                    <a:pt x="0" y="6110"/>
                  </a:lnTo>
                  <a:close/>
                </a:path>
              </a:pathLst>
            </a:custGeom>
            <a:solidFill>
              <a:schemeClr val="accent1">
                <a:alpha val="0"/>
              </a:schemeClr>
            </a:solidFill>
            <a:ln w="1524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Free-form: Shape 97">
              <a:extLst>
                <a:ext uri="{FF2B5EF4-FFF2-40B4-BE49-F238E27FC236}">
                  <a16:creationId xmlns:a16="http://schemas.microsoft.com/office/drawing/2014/main" id="{DB36E056-95D1-4A67-87EB-27B66D715626}"/>
                </a:ext>
              </a:extLst>
            </p:cNvPr>
            <p:cNvSpPr/>
            <p:nvPr/>
          </p:nvSpPr>
          <p:spPr>
            <a:xfrm>
              <a:off x="6115923" y="4668033"/>
              <a:ext cx="30991" cy="11751"/>
            </a:xfrm>
            <a:custGeom>
              <a:avLst/>
              <a:gdLst/>
              <a:ahLst/>
              <a:cxnLst/>
              <a:rect l="0" t="0" r="0" b="0"/>
              <a:pathLst>
                <a:path w="30991" h="11751">
                  <a:moveTo>
                    <a:pt x="30990" y="0"/>
                  </a:moveTo>
                  <a:lnTo>
                    <a:pt x="30834" y="1410"/>
                  </a:lnTo>
                  <a:lnTo>
                    <a:pt x="30677" y="2819"/>
                  </a:lnTo>
                  <a:lnTo>
                    <a:pt x="30208" y="4073"/>
                  </a:lnTo>
                  <a:lnTo>
                    <a:pt x="29738" y="5170"/>
                  </a:lnTo>
                  <a:lnTo>
                    <a:pt x="28955" y="6267"/>
                  </a:lnTo>
                  <a:lnTo>
                    <a:pt x="28173" y="7207"/>
                  </a:lnTo>
                  <a:lnTo>
                    <a:pt x="27234" y="7990"/>
                  </a:lnTo>
                  <a:lnTo>
                    <a:pt x="26138" y="8773"/>
                  </a:lnTo>
                  <a:lnTo>
                    <a:pt x="25043" y="9557"/>
                  </a:lnTo>
                  <a:lnTo>
                    <a:pt x="23790" y="10027"/>
                  </a:lnTo>
                  <a:lnTo>
                    <a:pt x="21130" y="10967"/>
                  </a:lnTo>
                  <a:lnTo>
                    <a:pt x="18313" y="11594"/>
                  </a:lnTo>
                  <a:lnTo>
                    <a:pt x="15495" y="11750"/>
                  </a:lnTo>
                  <a:lnTo>
                    <a:pt x="12521" y="11594"/>
                  </a:lnTo>
                  <a:lnTo>
                    <a:pt x="9704" y="10967"/>
                  </a:lnTo>
                  <a:lnTo>
                    <a:pt x="7200" y="10027"/>
                  </a:lnTo>
                  <a:lnTo>
                    <a:pt x="5948" y="9557"/>
                  </a:lnTo>
                  <a:lnTo>
                    <a:pt x="4852" y="8773"/>
                  </a:lnTo>
                  <a:lnTo>
                    <a:pt x="3757" y="7990"/>
                  </a:lnTo>
                  <a:lnTo>
                    <a:pt x="2817" y="7207"/>
                  </a:lnTo>
                  <a:lnTo>
                    <a:pt x="2035" y="6267"/>
                  </a:lnTo>
                  <a:lnTo>
                    <a:pt x="1252" y="5170"/>
                  </a:lnTo>
                  <a:lnTo>
                    <a:pt x="626" y="4073"/>
                  </a:lnTo>
                  <a:lnTo>
                    <a:pt x="313" y="2819"/>
                  </a:lnTo>
                  <a:lnTo>
                    <a:pt x="0" y="1410"/>
                  </a:lnTo>
                  <a:lnTo>
                    <a:pt x="0" y="0"/>
                  </a:lnTo>
                </a:path>
              </a:pathLst>
            </a:custGeom>
            <a:ln w="4572" cap="flat" cmpd="sng" algn="ctr">
              <a:solidFill>
                <a:srgbClr val="000000"/>
              </a:solidFill>
              <a:prstDash val="solid"/>
              <a:miter lim="800000"/>
              <a:headEnd type="non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696221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F665479-5477-4DFB-BC20-DC1F8E17D3DF}"/>
              </a:ext>
            </a:extLst>
          </p:cNvPr>
          <p:cNvSpPr txBox="1"/>
          <p:nvPr/>
        </p:nvSpPr>
        <p:spPr>
          <a:xfrm>
            <a:off x="774700" y="0"/>
            <a:ext cx="8563991" cy="36009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endParaRPr lang="en-GB"/>
          </a:p>
          <a:p>
            <a:r>
              <a:rPr lang="en-GB"/>
              <a:t>W</a:t>
            </a:r>
            <a:r>
              <a:rPr lang="en-GB" sz="2100" b="1">
                <a:solidFill>
                  <a:srgbClr val="000000"/>
                </a:solidFill>
                <a:latin typeface="SassoonInfant - 36"/>
              </a:rPr>
              <a:t>hat will be new to play with this week?</a:t>
            </a:r>
          </a:p>
          <a:p>
            <a:r>
              <a:rPr lang="en-GB" sz="2100" b="1">
                <a:solidFill>
                  <a:srgbClr val="000000"/>
                </a:solidFill>
                <a:latin typeface="SassoonInfant - 36"/>
              </a:rPr>
              <a:t>N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othing new this week , because we have noticed that we are still not getting tidy up time right 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Worst areas, where we need more help: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Calm Area - felt tips thrown everywhere without lids on.</a:t>
            </a: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O</a:t>
            </a:r>
            <a:r>
              <a:rPr lang="en-GB" sz="2100" b="1">
                <a:solidFill>
                  <a:srgbClr val="FF0000"/>
                </a:solidFill>
                <a:latin typeface="SassoonInfant - 36"/>
              </a:rPr>
              <a:t>NLY PLAY WITH WHAT HAS BEEN LEFT OUT !</a:t>
            </a:r>
          </a:p>
          <a:p>
            <a:r>
              <a:rPr lang="en-GB" sz="2100" b="1">
                <a:solidFill>
                  <a:srgbClr val="FF0000"/>
                </a:solidFill>
                <a:latin typeface="SassoonInfant - 36"/>
              </a:rPr>
              <a:t>R</a:t>
            </a:r>
            <a:r>
              <a:rPr lang="en-GB" sz="2100">
                <a:solidFill>
                  <a:srgbClr val="000000"/>
                </a:solidFill>
                <a:latin typeface="SassoonInfant - 36"/>
              </a:rPr>
              <a:t>ole Play - costumes not put away in boxes and left out to get wet.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  <a:p>
            <a:r>
              <a:rPr lang="en-GB" sz="2100">
                <a:solidFill>
                  <a:srgbClr val="000000"/>
                </a:solidFill>
                <a:latin typeface="SassoonInfant - 36"/>
              </a:rPr>
              <a:t>  </a:t>
            </a:r>
          </a:p>
          <a:p>
            <a:endParaRPr lang="en-GB" sz="2100">
              <a:solidFill>
                <a:srgbClr val="000000"/>
              </a:solidFill>
              <a:latin typeface="Sassoon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1F3FB9-9F64-4B6F-9FE3-F3DAE60B362B}"/>
              </a:ext>
            </a:extLst>
          </p:cNvPr>
          <p:cNvSpPr txBox="1"/>
          <p:nvPr/>
        </p:nvSpPr>
        <p:spPr>
          <a:xfrm>
            <a:off x="3797300" y="0"/>
            <a:ext cx="2065338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Inform</a:t>
            </a:r>
          </a:p>
        </p:txBody>
      </p:sp>
    </p:spTree>
    <p:extLst>
      <p:ext uri="{BB962C8B-B14F-4D97-AF65-F5344CB8AC3E}">
        <p14:creationId xmlns:p14="http://schemas.microsoft.com/office/powerpoint/2010/main" val="39851471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6E8F3AD-7F27-42E0-9492-5FD8F46054DB}"/>
              </a:ext>
            </a:extLst>
          </p:cNvPr>
          <p:cNvSpPr txBox="1"/>
          <p:nvPr/>
        </p:nvSpPr>
        <p:spPr>
          <a:xfrm>
            <a:off x="139700" y="977900"/>
            <a:ext cx="9817100" cy="166199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endParaRPr lang="en-GB"/>
          </a:p>
          <a:p>
            <a:pPr algn="ctr"/>
            <a:r>
              <a:rPr lang="en-GB"/>
              <a:t>W</a:t>
            </a:r>
            <a:r>
              <a:rPr lang="en-GB" sz="2100">
                <a:solidFill>
                  <a:srgbClr val="000000"/>
                </a:solidFill>
                <a:latin typeface="SassoonPrimaryInfant - 36"/>
              </a:rPr>
              <a:t>e want to praise those children who are really helping with Opal Play, so we have made some awards.</a:t>
            </a: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  <a:p>
            <a:pPr algn="ctr"/>
            <a:endParaRPr lang="en-GB" sz="2100">
              <a:solidFill>
                <a:srgbClr val="000000"/>
              </a:solidFill>
              <a:latin typeface="SassoonPrimaryInfant - 36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F088452-E033-4897-9717-88991AE26AE8}"/>
              </a:ext>
            </a:extLst>
          </p:cNvPr>
          <p:cNvSpPr txBox="1"/>
          <p:nvPr/>
        </p:nvSpPr>
        <p:spPr>
          <a:xfrm>
            <a:off x="3568700" y="50800"/>
            <a:ext cx="2668842" cy="6001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300" b="1" u="sng">
                <a:solidFill>
                  <a:srgbClr val="0000FF"/>
                </a:solidFill>
                <a:latin typeface="SassoonInfant - 55"/>
              </a:rPr>
              <a:t>Innovate</a:t>
            </a:r>
          </a:p>
        </p:txBody>
      </p:sp>
    </p:spTree>
    <p:extLst>
      <p:ext uri="{BB962C8B-B14F-4D97-AF65-F5344CB8AC3E}">
        <p14:creationId xmlns:p14="http://schemas.microsoft.com/office/powerpoint/2010/main" val="1377098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ED9D249-7CD5-4A4B-AAD6-9CA70C355D3C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53516" y="2120900"/>
            <a:ext cx="7809357" cy="5821935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F7B3C80-EA3A-4BFD-9F52-3B04EAD82525}"/>
              </a:ext>
            </a:extLst>
          </p:cNvPr>
          <p:cNvSpPr txBox="1"/>
          <p:nvPr/>
        </p:nvSpPr>
        <p:spPr>
          <a:xfrm>
            <a:off x="304800" y="139700"/>
            <a:ext cx="558862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CRInfant - 36"/>
              </a:rPr>
              <a:t>The Golden Brush Award</a:t>
            </a:r>
          </a:p>
        </p:txBody>
      </p:sp>
    </p:spTree>
    <p:extLst>
      <p:ext uri="{BB962C8B-B14F-4D97-AF65-F5344CB8AC3E}">
        <p14:creationId xmlns:p14="http://schemas.microsoft.com/office/powerpoint/2010/main" val="4032279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BE42B78-D928-439C-A288-A2B5A5463832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04366" y="2101850"/>
            <a:ext cx="7085584" cy="6609334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988CC40-42BB-4AEC-A51A-CFED443F6EDB}"/>
              </a:ext>
            </a:extLst>
          </p:cNvPr>
          <p:cNvSpPr txBox="1"/>
          <p:nvPr/>
        </p:nvSpPr>
        <p:spPr>
          <a:xfrm>
            <a:off x="1714500" y="520700"/>
            <a:ext cx="5431892" cy="73866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b="1" u="sng">
                <a:solidFill>
                  <a:srgbClr val="000000"/>
                </a:solidFill>
                <a:latin typeface="SassoonPrimaryInfant - 36"/>
              </a:rPr>
              <a:t>The Golden Welly Award</a:t>
            </a:r>
          </a:p>
          <a:p>
            <a:endParaRPr lang="en-GB" sz="2100" b="1" u="sng">
              <a:solidFill>
                <a:srgbClr val="000000"/>
              </a:solidFill>
              <a:latin typeface="SassoonPrimaryInfant - 36"/>
            </a:endParaRPr>
          </a:p>
        </p:txBody>
      </p:sp>
    </p:spTree>
    <p:extLst>
      <p:ext uri="{BB962C8B-B14F-4D97-AF65-F5344CB8AC3E}">
        <p14:creationId xmlns:p14="http://schemas.microsoft.com/office/powerpoint/2010/main" val="2787336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B6C1"/>
            </a:gs>
            <a:gs pos="100000">
              <a:srgbClr val="FFFF00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72545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95931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113</Words>
  <Application>Microsoft Office PowerPoint</Application>
  <PresentationFormat>Custom</PresentationFormat>
  <Paragraphs>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7" baseType="lpstr">
      <vt:lpstr>SassoonInfant - 48</vt:lpstr>
      <vt:lpstr>SassoonPrimaryInfant - 36</vt:lpstr>
      <vt:lpstr>SassoonInfant - 55</vt:lpstr>
      <vt:lpstr>SassoonInfant - 36</vt:lpstr>
      <vt:lpstr>Calibri Light</vt:lpstr>
      <vt:lpstr>Calibri</vt:lpstr>
      <vt:lpstr>SassoonCRInfant - 36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Jayne THOMAS</dc:creator>
  <cp:lastModifiedBy>Jayne THOMAS</cp:lastModifiedBy>
  <cp:revision>1</cp:revision>
  <dcterms:created xsi:type="dcterms:W3CDTF">2023-10-02T11:23:06Z</dcterms:created>
  <dcterms:modified xsi:type="dcterms:W3CDTF">2023-10-02T11:23:06Z</dcterms:modified>
</cp:coreProperties>
</file>