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0160000" cy="9017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alibri Light" panose="020F0302020204030204" pitchFamily="34" charset="0"/>
      <p:regular r:id="rId17"/>
      <p: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C5E8A-DB78-46F2-B110-5EDC8C232C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475699"/>
            <a:ext cx="7620000" cy="3139252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E9BFA8-1EE6-4C44-95D5-188395C3D1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736013"/>
            <a:ext cx="7620000" cy="2177020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ECCFCC-F912-4B54-90D4-A364CB369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3775-97F5-4D90-86F0-9CE77BB6D0EF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9D6B09-1873-43F4-B134-650EAFA06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68652D-C8F6-4E3B-9C31-B465E6015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D782F-CD2E-4F78-908A-BADB24686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841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61CFB-22C0-4D8D-B5A7-8DA70FBE1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5A32D0-5BAF-439F-9768-FD54FC5D89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69540F-17BC-45A6-AE52-59C0E23F2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3775-97F5-4D90-86F0-9CE77BB6D0EF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C4DE49-471C-4878-B4FD-9D5FE1A10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F7BBC-F54C-43FE-B08C-130451B02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D782F-CD2E-4F78-908A-BADB24686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582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0F8E8-69CD-4623-8FA8-975C68503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247991"/>
            <a:ext cx="8763000" cy="3750821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5DC83E-9351-41FF-845F-9A5A28C49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6034296"/>
            <a:ext cx="8763000" cy="1972468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7620D-DF74-45B3-AD6E-EFC25852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3775-97F5-4D90-86F0-9CE77BB6D0EF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351D4-12AD-4857-BB03-8742694C7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0800B9-87A0-443C-94A8-3F1A179DB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D782F-CD2E-4F78-908A-BADB24686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963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760D7-225E-40DC-BDA0-29500A7DD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3371AF-205E-4588-AF15-23863FA4FB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400359"/>
            <a:ext cx="4318000" cy="57212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0D6532-FD19-4105-B570-290CE37807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400359"/>
            <a:ext cx="4318000" cy="57212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A3DF45-244C-470A-893F-4A74D2A12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3775-97F5-4D90-86F0-9CE77BB6D0EF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BC66BD-5716-41AD-B66B-8DD07EC33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FA0985-1BD5-4D41-9DAA-F924BE26D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D782F-CD2E-4F78-908A-BADB24686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4866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0F6D24-B160-4C39-8C22-0CBECFE10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80074"/>
            <a:ext cx="8763000" cy="174287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71E567-5D5F-4CE5-B6AE-24E03E8D97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210418"/>
            <a:ext cx="4298156" cy="108329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378108-4B74-47E5-A2D6-F6DE8EAAE3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293710"/>
            <a:ext cx="4298156" cy="48445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C591C8-5E92-4103-954B-22BB0FCF2B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210418"/>
            <a:ext cx="4319323" cy="108329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FE7DBA-3397-4E27-B856-E0166A4BE3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293710"/>
            <a:ext cx="4319323" cy="48445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CBC5AA-FDFE-4BEE-913B-EACF9AC94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3775-97F5-4D90-86F0-9CE77BB6D0EF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22EF85-6996-4A5B-A36A-13796943A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EAAB88-9C41-45D6-8DDE-176556F032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D782F-CD2E-4F78-908A-BADB24686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652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452BD-FE69-483D-9403-DCF3739FC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227546-8D7B-40A6-96A7-AFA166437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3775-97F5-4D90-86F0-9CE77BB6D0EF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011543-0B09-4435-9C56-41C9BE124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EF84E-95C0-4A0F-836B-CB06049C6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D782F-CD2E-4F78-908A-BADB24686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522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F0F4E9-C996-44A3-8762-0A6BF1FF4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3775-97F5-4D90-86F0-9CE77BB6D0EF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F927B7-909F-4C43-AB63-348920D4A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5E6B55-FC15-471C-A375-5C8DA79D9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D782F-CD2E-4F78-908A-BADB24686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186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4D73-F4E0-4378-8A81-EDEB4FE77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01133"/>
            <a:ext cx="3276864" cy="210396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A9E1DB-D4D2-4BF5-8AD1-93E8D0FC39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298283"/>
            <a:ext cx="5143500" cy="640791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786D76-C06F-4A05-8B77-0E9151FD34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705100"/>
            <a:ext cx="3276864" cy="501153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7AB39B-80A0-4052-A414-8AEB71874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3775-97F5-4D90-86F0-9CE77BB6D0EF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2F0FE9-F00A-47E0-906E-F516769E1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A9F7E2-E78B-470E-9B1F-12C3B574F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D782F-CD2E-4F78-908A-BADB24686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836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531C2-057A-4DDC-B287-AF63F39E5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01133"/>
            <a:ext cx="3276864" cy="210396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757341-FAFB-49FB-9B88-DDE50AFA7B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298283"/>
            <a:ext cx="5143500" cy="6407914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388184-5D05-43A8-BC37-F63D99EB6A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705100"/>
            <a:ext cx="3276864" cy="501153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F4D398-A849-4A16-9044-BC4056E97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3775-97F5-4D90-86F0-9CE77BB6D0EF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7EBBBD-0D33-4FEC-A1EC-7A029408E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66F48F-A84D-4540-9A8F-161687C4F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D782F-CD2E-4F78-908A-BADB24686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4159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A9B16-DD93-4A5B-BBED-540017810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3D4C44-FE91-4FDA-AA8A-3503910997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9B15A0-8940-4078-BE17-229A40F67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3775-97F5-4D90-86F0-9CE77BB6D0EF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5A60B-3FA1-42DF-96F4-76F916C57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8A9B52-972E-425A-A7D6-060F89532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D782F-CD2E-4F78-908A-BADB24686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438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F70EE0-46ED-4637-B22B-F975F8A1F8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80072"/>
            <a:ext cx="2190750" cy="7641491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F8804C-7E8F-4C8D-8FA2-E980270B32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80072"/>
            <a:ext cx="6445250" cy="764149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D74BCC-63E9-4300-B1C6-8AD37D51C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3775-97F5-4D90-86F0-9CE77BB6D0EF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224CB8-5B3B-404C-8248-69DAB57A2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A989C-B5AE-4F72-B4A3-F0F2500F1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D782F-CD2E-4F78-908A-BADB24686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13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0930A9B-0F07-4916-8DF4-49E54149E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80074"/>
            <a:ext cx="8763000" cy="17428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FEF5FF-BD41-4A71-AB4B-2FF0856F22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400359"/>
            <a:ext cx="8763000" cy="57212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E9C737-8F06-40A0-9E65-6B314FD67D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8357425"/>
            <a:ext cx="2286000" cy="480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13775-97F5-4D90-86F0-9CE77BB6D0EF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E3F702-B932-4CFA-AB9C-6A5B62446F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8357425"/>
            <a:ext cx="3429000" cy="480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FF5C69-4DE3-4A63-AF91-5528851DEA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8357425"/>
            <a:ext cx="2286000" cy="480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D782F-CD2E-4F78-908A-BADB24686C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963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E0D657-BEED-4050-A2A2-3C291DF1D2B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50" y="158750"/>
            <a:ext cx="5272307" cy="543440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88078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E0D809-EFCD-4678-960C-E982035DFFF5}"/>
              </a:ext>
            </a:extLst>
          </p:cNvPr>
          <p:cNvSpPr txBox="1"/>
          <p:nvPr/>
        </p:nvSpPr>
        <p:spPr>
          <a:xfrm>
            <a:off x="3022600" y="0"/>
            <a:ext cx="3464433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941390-65FA-4DEF-B8DA-6C9B50B23A7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500" y="812800"/>
            <a:ext cx="7107024" cy="451622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764291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43EF61D-C7EF-4663-BB60-87744152960A}"/>
              </a:ext>
            </a:extLst>
          </p:cNvPr>
          <p:cNvSpPr txBox="1"/>
          <p:nvPr/>
        </p:nvSpPr>
        <p:spPr>
          <a:xfrm>
            <a:off x="39116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6BE7AD-EAAE-45EA-8C30-AD8ECBA0876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50" y="1143000"/>
            <a:ext cx="4085590" cy="272770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2F5F41F-4CA0-42FC-B6C7-B168D0D3C291}"/>
              </a:ext>
            </a:extLst>
          </p:cNvPr>
          <p:cNvSpPr txBox="1"/>
          <p:nvPr/>
        </p:nvSpPr>
        <p:spPr>
          <a:xfrm>
            <a:off x="5549900" y="2374900"/>
            <a:ext cx="3341433" cy="5386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900" b="1">
                <a:solidFill>
                  <a:srgbClr val="000000"/>
                </a:solidFill>
                <a:latin typeface="SassoonPrimaryInfant - 49"/>
              </a:rPr>
              <a:t>Badminton</a:t>
            </a:r>
          </a:p>
        </p:txBody>
      </p:sp>
    </p:spTree>
    <p:extLst>
      <p:ext uri="{BB962C8B-B14F-4D97-AF65-F5344CB8AC3E}">
        <p14:creationId xmlns:p14="http://schemas.microsoft.com/office/powerpoint/2010/main" val="15156109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D90BB9C-3CC9-4D43-B13F-8E4059DF2971}"/>
              </a:ext>
            </a:extLst>
          </p:cNvPr>
          <p:cNvSpPr txBox="1"/>
          <p:nvPr/>
        </p:nvSpPr>
        <p:spPr>
          <a:xfrm>
            <a:off x="3594100" y="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6FA863-4AC2-46DC-AAEF-18E4E0300E56}"/>
              </a:ext>
            </a:extLst>
          </p:cNvPr>
          <p:cNvSpPr txBox="1"/>
          <p:nvPr/>
        </p:nvSpPr>
        <p:spPr>
          <a:xfrm>
            <a:off x="279400" y="647700"/>
            <a:ext cx="6176213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How do we play badminton?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389AC6-689C-4EA3-9A8B-CA5A84145F00}"/>
              </a:ext>
            </a:extLst>
          </p:cNvPr>
          <p:cNvSpPr txBox="1"/>
          <p:nvPr/>
        </p:nvSpPr>
        <p:spPr>
          <a:xfrm>
            <a:off x="127000" y="1181100"/>
            <a:ext cx="9893300" cy="132343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>
                <a:solidFill>
                  <a:srgbClr val="000000"/>
                </a:solidFill>
                <a:latin typeface="SassoonInfant - 28"/>
              </a:rPr>
              <a:t>Play a match with a partner</a:t>
            </a:r>
          </a:p>
          <a:p>
            <a:r>
              <a:rPr lang="en-GB" sz="1600">
                <a:solidFill>
                  <a:srgbClr val="000000"/>
                </a:solidFill>
                <a:latin typeface="SassoonInfant - 28"/>
              </a:rPr>
              <a:t>Score points if you're partner misses</a:t>
            </a:r>
          </a:p>
          <a:p>
            <a:r>
              <a:rPr lang="en-GB" sz="1600">
                <a:solidFill>
                  <a:srgbClr val="000000"/>
                </a:solidFill>
                <a:latin typeface="SassoonInfant - 28"/>
              </a:rPr>
              <a:t>Your partner gets a point if you miss</a:t>
            </a:r>
          </a:p>
          <a:p>
            <a:r>
              <a:rPr lang="en-GB" sz="1600">
                <a:solidFill>
                  <a:srgbClr val="000000"/>
                </a:solidFill>
                <a:latin typeface="SassoonInfant - 28"/>
              </a:rPr>
              <a:t>Make up your own rules (but you both have to agree)</a:t>
            </a:r>
          </a:p>
          <a:p>
            <a:r>
              <a:rPr lang="en-GB" sz="1600">
                <a:solidFill>
                  <a:srgbClr val="000000"/>
                </a:solidFill>
                <a:latin typeface="SassoonInfant - 28"/>
              </a:rPr>
              <a:t>Count how many times you can hit the shuttlecock without missing</a:t>
            </a:r>
          </a:p>
        </p:txBody>
      </p:sp>
    </p:spTree>
    <p:extLst>
      <p:ext uri="{BB962C8B-B14F-4D97-AF65-F5344CB8AC3E}">
        <p14:creationId xmlns:p14="http://schemas.microsoft.com/office/powerpoint/2010/main" val="2838583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DEDD31-5ADC-492F-B65F-13B47380D806}"/>
              </a:ext>
            </a:extLst>
          </p:cNvPr>
          <p:cNvSpPr txBox="1"/>
          <p:nvPr/>
        </p:nvSpPr>
        <p:spPr>
          <a:xfrm>
            <a:off x="3911600" y="0"/>
            <a:ext cx="298666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64B9BD-A311-46F0-98E0-FDDD546E4AA7}"/>
              </a:ext>
            </a:extLst>
          </p:cNvPr>
          <p:cNvSpPr txBox="1"/>
          <p:nvPr/>
        </p:nvSpPr>
        <p:spPr>
          <a:xfrm>
            <a:off x="63500" y="508000"/>
            <a:ext cx="9906000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What rules do we need to play badminton?</a:t>
            </a:r>
          </a:p>
          <a:p>
            <a:endParaRPr lang="en-GB" sz="2100" b="1">
              <a:solidFill>
                <a:srgbClr val="000000"/>
              </a:solidFill>
              <a:latin typeface="SassoonPrimaryInfant - 36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42725B-E470-4423-AF5F-A32A756D2CCB}"/>
              </a:ext>
            </a:extLst>
          </p:cNvPr>
          <p:cNvSpPr txBox="1"/>
          <p:nvPr/>
        </p:nvSpPr>
        <p:spPr>
          <a:xfrm>
            <a:off x="114300" y="939800"/>
            <a:ext cx="7008215" cy="15696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Don't hit someone with the racquet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Don't throw the shuttlecocks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Keep them on the bottom playground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Put the equipment back when you have finished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Don't hit the shuttlecocks too hard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Only play badminton with the equipment</a:t>
            </a:r>
            <a:r>
              <a:rPr lang="en-GB" sz="1600" b="1">
                <a:solidFill>
                  <a:srgbClr val="000000"/>
                </a:solidFill>
                <a:latin typeface="SassoonPrimaryInfant - 28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57785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93B26B4-A8D2-47F1-BD0E-1E4558E7C8A7}"/>
              </a:ext>
            </a:extLst>
          </p:cNvPr>
          <p:cNvSpPr txBox="1"/>
          <p:nvPr/>
        </p:nvSpPr>
        <p:spPr>
          <a:xfrm>
            <a:off x="39116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B922BF-6AF1-4077-B7EA-DAB188CC5189}"/>
              </a:ext>
            </a:extLst>
          </p:cNvPr>
          <p:cNvSpPr txBox="1"/>
          <p:nvPr/>
        </p:nvSpPr>
        <p:spPr>
          <a:xfrm>
            <a:off x="5448300" y="1231900"/>
            <a:ext cx="3714689" cy="5386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900" b="1">
                <a:solidFill>
                  <a:srgbClr val="000000"/>
                </a:solidFill>
                <a:latin typeface="SassoonPrimaryInfant - 49"/>
              </a:rPr>
              <a:t>construction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494895-745B-4857-BEEA-8B9B59394BE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750" y="1143000"/>
            <a:ext cx="4127500" cy="19685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EE341C-A2DF-4D08-AB4C-B8EBEBEED4B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950" y="2184400"/>
            <a:ext cx="2705100" cy="30099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500014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0E864AC-1E22-4BEC-9740-2AE459AF8369}"/>
              </a:ext>
            </a:extLst>
          </p:cNvPr>
          <p:cNvSpPr txBox="1"/>
          <p:nvPr/>
        </p:nvSpPr>
        <p:spPr>
          <a:xfrm>
            <a:off x="3175000" y="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91DB29-3B02-483B-BEFA-F791EB1EF029}"/>
              </a:ext>
            </a:extLst>
          </p:cNvPr>
          <p:cNvSpPr txBox="1"/>
          <p:nvPr/>
        </p:nvSpPr>
        <p:spPr>
          <a:xfrm>
            <a:off x="495300" y="622300"/>
            <a:ext cx="8587943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How can we play with the construction?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1AE406-DF42-4099-8EFA-AF50C88B4443}"/>
              </a:ext>
            </a:extLst>
          </p:cNvPr>
          <p:cNvSpPr txBox="1"/>
          <p:nvPr/>
        </p:nvSpPr>
        <p:spPr>
          <a:xfrm>
            <a:off x="876300" y="1574800"/>
            <a:ext cx="6216446" cy="10618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Build vehicles- cars, trucks, trains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Build buildings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Build bridges</a:t>
            </a:r>
          </a:p>
        </p:txBody>
      </p:sp>
    </p:spTree>
    <p:extLst>
      <p:ext uri="{BB962C8B-B14F-4D97-AF65-F5344CB8AC3E}">
        <p14:creationId xmlns:p14="http://schemas.microsoft.com/office/powerpoint/2010/main" val="1217842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7398F1-930F-4496-824A-C23B7D3D1F64}"/>
              </a:ext>
            </a:extLst>
          </p:cNvPr>
          <p:cNvSpPr txBox="1"/>
          <p:nvPr/>
        </p:nvSpPr>
        <p:spPr>
          <a:xfrm>
            <a:off x="35052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F3C32B-C414-4B6D-A4DA-19E0C669D8D7}"/>
              </a:ext>
            </a:extLst>
          </p:cNvPr>
          <p:cNvSpPr txBox="1"/>
          <p:nvPr/>
        </p:nvSpPr>
        <p:spPr>
          <a:xfrm>
            <a:off x="368300" y="584200"/>
            <a:ext cx="9588500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What rules do we need to play with the construction?</a:t>
            </a:r>
          </a:p>
          <a:p>
            <a:endParaRPr lang="en-GB" sz="2100" b="1">
              <a:solidFill>
                <a:srgbClr val="000000"/>
              </a:solidFill>
              <a:latin typeface="SassoonPrimaryInfant - 36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D3BF6D-8F01-43ED-92CD-5F4DE626918F}"/>
              </a:ext>
            </a:extLst>
          </p:cNvPr>
          <p:cNvSpPr txBox="1"/>
          <p:nvPr/>
        </p:nvSpPr>
        <p:spPr>
          <a:xfrm>
            <a:off x="495300" y="1879600"/>
            <a:ext cx="4967783" cy="15696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Don't throw or kick the pieces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Keep them on the top playground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Don't fight with them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Respect the equipment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Put them away in the cart</a:t>
            </a:r>
          </a:p>
          <a:p>
            <a:r>
              <a:rPr lang="en-GB" sz="1600">
                <a:solidFill>
                  <a:srgbClr val="000000"/>
                </a:solidFill>
                <a:latin typeface="SassoonPrimaryInfant - 28"/>
              </a:rPr>
              <a:t>Make sure the screw are tight</a:t>
            </a:r>
          </a:p>
        </p:txBody>
      </p:sp>
    </p:spTree>
    <p:extLst>
      <p:ext uri="{BB962C8B-B14F-4D97-AF65-F5344CB8AC3E}">
        <p14:creationId xmlns:p14="http://schemas.microsoft.com/office/powerpoint/2010/main" val="3008417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C614CA-15AE-4773-ABE9-7941E31DEF8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317500"/>
            <a:ext cx="10160000" cy="617474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7801530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8C162F-02D0-4CE1-81FC-BA00E25BDC0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25925" y="1371981"/>
            <a:ext cx="4819777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F021A0-3857-4495-8100-8CEA282B8AB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0" y="1636395"/>
            <a:ext cx="5036439" cy="373875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6CD5363-317A-4A3D-8BEA-360A5B1FB133}"/>
              </a:ext>
            </a:extLst>
          </p:cNvPr>
          <p:cNvSpPr txBox="1"/>
          <p:nvPr/>
        </p:nvSpPr>
        <p:spPr>
          <a:xfrm>
            <a:off x="914400" y="596900"/>
            <a:ext cx="809563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42341841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52310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171</Words>
  <Application>Microsoft Office PowerPoint</Application>
  <PresentationFormat>Custom</PresentationFormat>
  <Paragraphs>34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2" baseType="lpstr">
      <vt:lpstr>SassoonCRInfant - 36</vt:lpstr>
      <vt:lpstr>Arial</vt:lpstr>
      <vt:lpstr>Calibri Light</vt:lpstr>
      <vt:lpstr>SassoonInfant - 28</vt:lpstr>
      <vt:lpstr>SassoonPrimaryInfant - 36</vt:lpstr>
      <vt:lpstr>SassoonPrimaryInfant - 49</vt:lpstr>
      <vt:lpstr>SassoonInfant - 36</vt:lpstr>
      <vt:lpstr>SassoonPrimaryInfant - 28</vt:lpstr>
      <vt:lpstr>SassoonInfant - 55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2024-02-21T10:09:14Z</dcterms:created>
  <dcterms:modified xsi:type="dcterms:W3CDTF">2024-02-21T10:09:14Z</dcterms:modified>
</cp:coreProperties>
</file>