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10160000" cy="10134600"/>
  <p:notesSz cx="6858000" cy="9144000"/>
  <p:embeddedFontLst>
    <p:embeddedFont>
      <p:font typeface="Calibri" panose="020F0502020204030204" pitchFamily="34" charset="0"/>
      <p:regular r:id="rId10"/>
      <p:bold r:id="rId11"/>
      <p:italic r:id="rId12"/>
      <p:boldItalic r:id="rId13"/>
    </p:embeddedFont>
    <p:embeddedFont>
      <p:font typeface="Calibri Light" panose="020F0302020204030204" pitchFamily="34" charset="0"/>
      <p:regular r:id="rId14"/>
      <p:italic r:id="rId15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4.fntdata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font" Target="fonts/font3.fntdata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2.fntdata"/><Relationship Id="rId5" Type="http://schemas.openxmlformats.org/officeDocument/2006/relationships/slide" Target="slides/slide4.xml"/><Relationship Id="rId15" Type="http://schemas.openxmlformats.org/officeDocument/2006/relationships/font" Target="fonts/font6.fntdata"/><Relationship Id="rId10" Type="http://schemas.openxmlformats.org/officeDocument/2006/relationships/font" Target="fonts/font1.fntdata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5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AA375D-5C67-48EE-AD53-44D71627E8F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70000" y="1658603"/>
            <a:ext cx="7620000" cy="3528342"/>
          </a:xfrm>
        </p:spPr>
        <p:txBody>
          <a:bodyPr anchor="b"/>
          <a:lstStyle>
            <a:lvl1pPr algn="ctr">
              <a:defRPr sz="5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2064287-385F-4E56-94F4-DFADF2C5EA4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270000" y="5323012"/>
            <a:ext cx="7620000" cy="2446848"/>
          </a:xfrm>
        </p:spPr>
        <p:txBody>
          <a:bodyPr/>
          <a:lstStyle>
            <a:lvl1pPr marL="0" indent="0" algn="ctr">
              <a:buNone/>
              <a:defRPr sz="2000"/>
            </a:lvl1pPr>
            <a:lvl2pPr marL="380985" indent="0" algn="ctr">
              <a:buNone/>
              <a:defRPr sz="1667"/>
            </a:lvl2pPr>
            <a:lvl3pPr marL="761970" indent="0" algn="ctr">
              <a:buNone/>
              <a:defRPr sz="1500"/>
            </a:lvl3pPr>
            <a:lvl4pPr marL="1142954" indent="0" algn="ctr">
              <a:buNone/>
              <a:defRPr sz="1333"/>
            </a:lvl4pPr>
            <a:lvl5pPr marL="1523939" indent="0" algn="ctr">
              <a:buNone/>
              <a:defRPr sz="1333"/>
            </a:lvl5pPr>
            <a:lvl6pPr marL="1904924" indent="0" algn="ctr">
              <a:buNone/>
              <a:defRPr sz="1333"/>
            </a:lvl6pPr>
            <a:lvl7pPr marL="2285909" indent="0" algn="ctr">
              <a:buNone/>
              <a:defRPr sz="1333"/>
            </a:lvl7pPr>
            <a:lvl8pPr marL="2666893" indent="0" algn="ctr">
              <a:buNone/>
              <a:defRPr sz="1333"/>
            </a:lvl8pPr>
            <a:lvl9pPr marL="3047878" indent="0" algn="ctr">
              <a:buNone/>
              <a:defRPr sz="1333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639B4C-8D8D-4CC0-9588-C9CB298294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731C53-36C9-43DF-B454-03A1D110BB88}" type="datetimeFigureOut">
              <a:rPr lang="en-GB" smtClean="0"/>
              <a:t>04/10/2023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3745448-523F-412B-9AA5-134F1C5696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A2EE3EF-7DD6-44AA-A26B-DA864F5BA8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94EA61-6563-476C-A025-D017748663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76215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E519AD-A35A-45BE-8066-D09E8E0EB7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EEBAD3B-A48C-4025-81EE-C653EB6C976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9DF706D-89C9-421C-AD68-3A7A0E4C66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731C53-36C9-43DF-B454-03A1D110BB88}" type="datetimeFigureOut">
              <a:rPr lang="en-GB" smtClean="0"/>
              <a:t>04/10/2023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9A4828B-57E5-45E4-B035-2B88FFDD0F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F650C69-7CEE-4F66-929F-A134433A39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94EA61-6563-476C-A025-D017748663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325096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03C087-B571-4B8F-AE1A-0575567B5F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3208" y="2526615"/>
            <a:ext cx="8763000" cy="4215711"/>
          </a:xfrm>
        </p:spPr>
        <p:txBody>
          <a:bodyPr anchor="b"/>
          <a:lstStyle>
            <a:lvl1pPr>
              <a:defRPr sz="5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2D3AD9F-A7C7-4813-8521-83184737068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3208" y="6782209"/>
            <a:ext cx="8763000" cy="2216943"/>
          </a:xfrm>
        </p:spPr>
        <p:txBody>
          <a:bodyPr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380985" indent="0">
              <a:buNone/>
              <a:defRPr sz="1667">
                <a:solidFill>
                  <a:schemeClr val="tx1">
                    <a:tint val="75000"/>
                  </a:schemeClr>
                </a:solidFill>
              </a:defRPr>
            </a:lvl2pPr>
            <a:lvl3pPr marL="76197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3pPr>
            <a:lvl4pPr marL="1142954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4pPr>
            <a:lvl5pPr marL="1523939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5pPr>
            <a:lvl6pPr marL="1904924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6pPr>
            <a:lvl7pPr marL="2285909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7pPr>
            <a:lvl8pPr marL="2666893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8pPr>
            <a:lvl9pPr marL="3047878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0F8A4A2-646B-44A5-940D-BD5D6E0F1D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731C53-36C9-43DF-B454-03A1D110BB88}" type="datetimeFigureOut">
              <a:rPr lang="en-GB" smtClean="0"/>
              <a:t>04/10/2023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083AE16-B9F4-4413-AAF7-3C22F5DA52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00303C5-5622-41E0-997B-1D98D0D2B1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94EA61-6563-476C-A025-D017748663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886580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CC4F22-CD43-42DC-9D4F-99DDA11288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7D756C0-882F-482B-BDD6-0CEC3C5BC38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98500" y="2697868"/>
            <a:ext cx="4318000" cy="6430311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68C600F-BE23-4114-BB0E-1DCA7D1EA48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143500" y="2697868"/>
            <a:ext cx="4318000" cy="6430311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D494C2F-FDBB-4BED-960E-9BD6E2B421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731C53-36C9-43DF-B454-03A1D110BB88}" type="datetimeFigureOut">
              <a:rPr lang="en-GB" smtClean="0"/>
              <a:t>04/10/2023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8644363-0250-4244-B704-415356CE7C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1541394-EDAF-4151-9338-06ACA4E58F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94EA61-6563-476C-A025-D017748663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77871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530424-0F34-45DB-8F7A-8B95028D44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823" y="539576"/>
            <a:ext cx="8763000" cy="1958888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F21E3D9-4545-4F7B-ABD5-CB78EE367E8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9824" y="2484385"/>
            <a:ext cx="4298156" cy="1217559"/>
          </a:xfrm>
        </p:spPr>
        <p:txBody>
          <a:bodyPr anchor="b"/>
          <a:lstStyle>
            <a:lvl1pPr marL="0" indent="0">
              <a:buNone/>
              <a:defRPr sz="2000" b="1"/>
            </a:lvl1pPr>
            <a:lvl2pPr marL="380985" indent="0">
              <a:buNone/>
              <a:defRPr sz="1667" b="1"/>
            </a:lvl2pPr>
            <a:lvl3pPr marL="761970" indent="0">
              <a:buNone/>
              <a:defRPr sz="1500" b="1"/>
            </a:lvl3pPr>
            <a:lvl4pPr marL="1142954" indent="0">
              <a:buNone/>
              <a:defRPr sz="1333" b="1"/>
            </a:lvl4pPr>
            <a:lvl5pPr marL="1523939" indent="0">
              <a:buNone/>
              <a:defRPr sz="1333" b="1"/>
            </a:lvl5pPr>
            <a:lvl6pPr marL="1904924" indent="0">
              <a:buNone/>
              <a:defRPr sz="1333" b="1"/>
            </a:lvl6pPr>
            <a:lvl7pPr marL="2285909" indent="0">
              <a:buNone/>
              <a:defRPr sz="1333" b="1"/>
            </a:lvl7pPr>
            <a:lvl8pPr marL="2666893" indent="0">
              <a:buNone/>
              <a:defRPr sz="1333" b="1"/>
            </a:lvl8pPr>
            <a:lvl9pPr marL="3047878" indent="0">
              <a:buNone/>
              <a:defRPr sz="1333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5E92ADC-2206-49E0-9D06-2892E5465FA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99824" y="3701944"/>
            <a:ext cx="4298156" cy="5445002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F23B49A-DB1B-4418-9A25-AD673E6C386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5143501" y="2484385"/>
            <a:ext cx="4319323" cy="1217559"/>
          </a:xfrm>
        </p:spPr>
        <p:txBody>
          <a:bodyPr anchor="b"/>
          <a:lstStyle>
            <a:lvl1pPr marL="0" indent="0">
              <a:buNone/>
              <a:defRPr sz="2000" b="1"/>
            </a:lvl1pPr>
            <a:lvl2pPr marL="380985" indent="0">
              <a:buNone/>
              <a:defRPr sz="1667" b="1"/>
            </a:lvl2pPr>
            <a:lvl3pPr marL="761970" indent="0">
              <a:buNone/>
              <a:defRPr sz="1500" b="1"/>
            </a:lvl3pPr>
            <a:lvl4pPr marL="1142954" indent="0">
              <a:buNone/>
              <a:defRPr sz="1333" b="1"/>
            </a:lvl4pPr>
            <a:lvl5pPr marL="1523939" indent="0">
              <a:buNone/>
              <a:defRPr sz="1333" b="1"/>
            </a:lvl5pPr>
            <a:lvl6pPr marL="1904924" indent="0">
              <a:buNone/>
              <a:defRPr sz="1333" b="1"/>
            </a:lvl6pPr>
            <a:lvl7pPr marL="2285909" indent="0">
              <a:buNone/>
              <a:defRPr sz="1333" b="1"/>
            </a:lvl7pPr>
            <a:lvl8pPr marL="2666893" indent="0">
              <a:buNone/>
              <a:defRPr sz="1333" b="1"/>
            </a:lvl8pPr>
            <a:lvl9pPr marL="3047878" indent="0">
              <a:buNone/>
              <a:defRPr sz="1333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61741C4-B736-48CE-8E30-AA72C5FD0FD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5143501" y="3701944"/>
            <a:ext cx="4319323" cy="5445002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12A76BC-1D2B-4367-BC2D-0AEAB6A03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731C53-36C9-43DF-B454-03A1D110BB88}" type="datetimeFigureOut">
              <a:rPr lang="en-GB" smtClean="0"/>
              <a:t>04/10/2023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748FC8A-7900-4BB7-A26B-FFEB40D8C5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EDE0CFB-32EB-46E1-A1E4-7DDBC55DF9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94EA61-6563-476C-A025-D017748663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7333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3A96D0-EB70-4F9B-9AF7-C308BB6B92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12414D5-6EC4-4A39-86D5-376C11C7D1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731C53-36C9-43DF-B454-03A1D110BB88}" type="datetimeFigureOut">
              <a:rPr lang="en-GB" smtClean="0"/>
              <a:t>04/10/2023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66492F1-E52D-42E3-AF07-5286ABC50A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9DC4C55-3830-4840-9C57-7AD099AEB1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94EA61-6563-476C-A025-D017748663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23428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78B4118-6872-4692-9B2D-8CD305C661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731C53-36C9-43DF-B454-03A1D110BB88}" type="datetimeFigureOut">
              <a:rPr lang="en-GB" smtClean="0"/>
              <a:t>04/10/2023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94F5F6D-E4C9-44B4-8EBD-E615D5963E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5F61553-8743-44EA-8582-16808F50F8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94EA61-6563-476C-A025-D017748663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91807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A233E9-01F4-4B93-AE34-8F3ABF4D0C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824" y="675640"/>
            <a:ext cx="3276864" cy="2364740"/>
          </a:xfrm>
        </p:spPr>
        <p:txBody>
          <a:bodyPr anchor="b"/>
          <a:lstStyle>
            <a:lvl1pPr>
              <a:defRPr sz="2667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1D97C5E-5673-4246-B5E9-283A4CFF1B9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19323" y="1459197"/>
            <a:ext cx="5143500" cy="7202135"/>
          </a:xfrm>
        </p:spPr>
        <p:txBody>
          <a:bodyPr/>
          <a:lstStyle>
            <a:lvl1pPr>
              <a:defRPr sz="2667"/>
            </a:lvl1pPr>
            <a:lvl2pPr>
              <a:defRPr sz="2333"/>
            </a:lvl2pPr>
            <a:lvl3pPr>
              <a:defRPr sz="2000"/>
            </a:lvl3pPr>
            <a:lvl4pPr>
              <a:defRPr sz="1667"/>
            </a:lvl4pPr>
            <a:lvl5pPr>
              <a:defRPr sz="1667"/>
            </a:lvl5pPr>
            <a:lvl6pPr>
              <a:defRPr sz="1667"/>
            </a:lvl6pPr>
            <a:lvl7pPr>
              <a:defRPr sz="1667"/>
            </a:lvl7pPr>
            <a:lvl8pPr>
              <a:defRPr sz="1667"/>
            </a:lvl8pPr>
            <a:lvl9pPr>
              <a:defRPr sz="1667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4726253-CA56-48A0-8885-AE8DEFCA17D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99824" y="3040380"/>
            <a:ext cx="3276864" cy="5632680"/>
          </a:xfrm>
        </p:spPr>
        <p:txBody>
          <a:bodyPr/>
          <a:lstStyle>
            <a:lvl1pPr marL="0" indent="0">
              <a:buNone/>
              <a:defRPr sz="1333"/>
            </a:lvl1pPr>
            <a:lvl2pPr marL="380985" indent="0">
              <a:buNone/>
              <a:defRPr sz="1167"/>
            </a:lvl2pPr>
            <a:lvl3pPr marL="761970" indent="0">
              <a:buNone/>
              <a:defRPr sz="1000"/>
            </a:lvl3pPr>
            <a:lvl4pPr marL="1142954" indent="0">
              <a:buNone/>
              <a:defRPr sz="833"/>
            </a:lvl4pPr>
            <a:lvl5pPr marL="1523939" indent="0">
              <a:buNone/>
              <a:defRPr sz="833"/>
            </a:lvl5pPr>
            <a:lvl6pPr marL="1904924" indent="0">
              <a:buNone/>
              <a:defRPr sz="833"/>
            </a:lvl6pPr>
            <a:lvl7pPr marL="2285909" indent="0">
              <a:buNone/>
              <a:defRPr sz="833"/>
            </a:lvl7pPr>
            <a:lvl8pPr marL="2666893" indent="0">
              <a:buNone/>
              <a:defRPr sz="833"/>
            </a:lvl8pPr>
            <a:lvl9pPr marL="3047878" indent="0">
              <a:buNone/>
              <a:defRPr sz="833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DD17457-3CDB-4430-92EC-65FBBDE97B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731C53-36C9-43DF-B454-03A1D110BB88}" type="datetimeFigureOut">
              <a:rPr lang="en-GB" smtClean="0"/>
              <a:t>04/10/2023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6CC5E16-EC53-4820-9CA4-1FA1F50332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F9F152D-1B12-4E34-8958-2B7EBD31CC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94EA61-6563-476C-A025-D017748663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43445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6C315C-2690-4EE3-9D81-47C5277E2B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824" y="675640"/>
            <a:ext cx="3276864" cy="2364740"/>
          </a:xfrm>
        </p:spPr>
        <p:txBody>
          <a:bodyPr anchor="b"/>
          <a:lstStyle>
            <a:lvl1pPr>
              <a:defRPr sz="2667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0C4A265-38E2-4258-BCBF-11EDCF19C3C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4319323" y="1459197"/>
            <a:ext cx="5143500" cy="7202135"/>
          </a:xfrm>
        </p:spPr>
        <p:txBody>
          <a:bodyPr/>
          <a:lstStyle>
            <a:lvl1pPr marL="0" indent="0">
              <a:buNone/>
              <a:defRPr sz="2667"/>
            </a:lvl1pPr>
            <a:lvl2pPr marL="380985" indent="0">
              <a:buNone/>
              <a:defRPr sz="2333"/>
            </a:lvl2pPr>
            <a:lvl3pPr marL="761970" indent="0">
              <a:buNone/>
              <a:defRPr sz="2000"/>
            </a:lvl3pPr>
            <a:lvl4pPr marL="1142954" indent="0">
              <a:buNone/>
              <a:defRPr sz="1667"/>
            </a:lvl4pPr>
            <a:lvl5pPr marL="1523939" indent="0">
              <a:buNone/>
              <a:defRPr sz="1667"/>
            </a:lvl5pPr>
            <a:lvl6pPr marL="1904924" indent="0">
              <a:buNone/>
              <a:defRPr sz="1667"/>
            </a:lvl6pPr>
            <a:lvl7pPr marL="2285909" indent="0">
              <a:buNone/>
              <a:defRPr sz="1667"/>
            </a:lvl7pPr>
            <a:lvl8pPr marL="2666893" indent="0">
              <a:buNone/>
              <a:defRPr sz="1667"/>
            </a:lvl8pPr>
            <a:lvl9pPr marL="3047878" indent="0">
              <a:buNone/>
              <a:defRPr sz="1667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1CED481-E2DE-4651-AB56-16B82BAA59E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99824" y="3040380"/>
            <a:ext cx="3276864" cy="5632680"/>
          </a:xfrm>
        </p:spPr>
        <p:txBody>
          <a:bodyPr/>
          <a:lstStyle>
            <a:lvl1pPr marL="0" indent="0">
              <a:buNone/>
              <a:defRPr sz="1333"/>
            </a:lvl1pPr>
            <a:lvl2pPr marL="380985" indent="0">
              <a:buNone/>
              <a:defRPr sz="1167"/>
            </a:lvl2pPr>
            <a:lvl3pPr marL="761970" indent="0">
              <a:buNone/>
              <a:defRPr sz="1000"/>
            </a:lvl3pPr>
            <a:lvl4pPr marL="1142954" indent="0">
              <a:buNone/>
              <a:defRPr sz="833"/>
            </a:lvl4pPr>
            <a:lvl5pPr marL="1523939" indent="0">
              <a:buNone/>
              <a:defRPr sz="833"/>
            </a:lvl5pPr>
            <a:lvl6pPr marL="1904924" indent="0">
              <a:buNone/>
              <a:defRPr sz="833"/>
            </a:lvl6pPr>
            <a:lvl7pPr marL="2285909" indent="0">
              <a:buNone/>
              <a:defRPr sz="833"/>
            </a:lvl7pPr>
            <a:lvl8pPr marL="2666893" indent="0">
              <a:buNone/>
              <a:defRPr sz="833"/>
            </a:lvl8pPr>
            <a:lvl9pPr marL="3047878" indent="0">
              <a:buNone/>
              <a:defRPr sz="833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A705F4F-0509-4832-87B1-DD29B374D9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731C53-36C9-43DF-B454-03A1D110BB88}" type="datetimeFigureOut">
              <a:rPr lang="en-GB" smtClean="0"/>
              <a:t>04/10/2023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7E55776-32B7-4B2E-8EC9-4B829B589A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2609790-721E-4D3E-ADAF-5F161A390E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94EA61-6563-476C-A025-D017748663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27736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8FBD20-7577-4868-A78F-307F1780B1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D44E0E1-2437-4E36-939E-1044A277970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E5F30EA-62FD-4089-9CF1-2A0BD7719A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731C53-36C9-43DF-B454-03A1D110BB88}" type="datetimeFigureOut">
              <a:rPr lang="en-GB" smtClean="0"/>
              <a:t>04/10/2023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29A5A6F-1B62-41C5-B29C-8AD5CF88A7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3B0625F-4E54-4C4B-AE39-9EFFDD8390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94EA61-6563-476C-A025-D017748663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64281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2F3144C-8B1B-4021-AA3F-88EA954F030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7270750" y="539574"/>
            <a:ext cx="2190750" cy="8588605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4CB55FC-7545-46EA-A87B-CB675D6C79B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98500" y="539574"/>
            <a:ext cx="6445250" cy="8588605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DA4BDA6-6D59-4087-8C81-5625D8BEBB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731C53-36C9-43DF-B454-03A1D110BB88}" type="datetimeFigureOut">
              <a:rPr lang="en-GB" smtClean="0"/>
              <a:t>04/10/2023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B570DFD-72FE-4B53-8B3F-5B72BEF670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DD20F5D-C395-4388-AD79-F1CA7FDE39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94EA61-6563-476C-A025-D017748663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09508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E74B30D-8DED-428C-9545-3600AE6838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8500" y="539576"/>
            <a:ext cx="8763000" cy="19588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63B7EBF-B2E2-447F-9BA2-B1784B50292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8500" y="2697868"/>
            <a:ext cx="8763000" cy="643031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F9F67C-85C0-4FDC-B713-396EAAA7973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98500" y="9393275"/>
            <a:ext cx="2286000" cy="53957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731C53-36C9-43DF-B454-03A1D110BB88}" type="datetimeFigureOut">
              <a:rPr lang="en-GB" smtClean="0"/>
              <a:t>04/10/2023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4E904A-0A9C-4280-B565-6A897F238A2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365500" y="9393275"/>
            <a:ext cx="3429000" cy="53957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5AB7FB6-2824-404D-828A-E18C5021D41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175500" y="9393275"/>
            <a:ext cx="2286000" cy="53957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94EA61-6563-476C-A025-D017748663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12403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761970" rtl="0" eaLnBrk="1" latinLnBrk="0" hangingPunct="1">
        <a:lnSpc>
          <a:spcPct val="90000"/>
        </a:lnSpc>
        <a:spcBef>
          <a:spcPct val="0"/>
        </a:spcBef>
        <a:buNone/>
        <a:defRPr sz="36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90492" indent="-190492" algn="l" defTabSz="761970" rtl="0" eaLnBrk="1" latinLnBrk="0" hangingPunct="1">
        <a:lnSpc>
          <a:spcPct val="90000"/>
        </a:lnSpc>
        <a:spcBef>
          <a:spcPts val="833"/>
        </a:spcBef>
        <a:buFont typeface="Arial" panose="020B0604020202020204" pitchFamily="34" charset="0"/>
        <a:buChar char="•"/>
        <a:defRPr sz="2333" kern="1200">
          <a:solidFill>
            <a:schemeClr val="tx1"/>
          </a:solidFill>
          <a:latin typeface="+mn-lt"/>
          <a:ea typeface="+mn-ea"/>
          <a:cs typeface="+mn-cs"/>
        </a:defRPr>
      </a:lvl1pPr>
      <a:lvl2pPr marL="571477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52462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667" kern="1200">
          <a:solidFill>
            <a:schemeClr val="tx1"/>
          </a:solidFill>
          <a:latin typeface="+mn-lt"/>
          <a:ea typeface="+mn-ea"/>
          <a:cs typeface="+mn-cs"/>
        </a:defRPr>
      </a:lvl3pPr>
      <a:lvl4pPr marL="1333447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714431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2095416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476401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857386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238370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1pPr>
      <a:lvl2pPr marL="380985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2pPr>
      <a:lvl3pPr marL="761970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142954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23939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904924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85909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666893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047878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B6C1"/>
            </a:gs>
            <a:gs pos="100000">
              <a:srgbClr val="FFFF00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90A8E72-DF03-421E-A02C-6889D3940738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8450" y="641350"/>
            <a:ext cx="6331458" cy="6525133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</p:spTree>
    <p:extLst>
      <p:ext uri="{BB962C8B-B14F-4D97-AF65-F5344CB8AC3E}">
        <p14:creationId xmlns:p14="http://schemas.microsoft.com/office/powerpoint/2010/main" val="33726759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B6C1"/>
            </a:gs>
            <a:gs pos="100000">
              <a:srgbClr val="FFFF00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E48A2E81-91EE-4CCD-BC2E-C38ADD72532F}"/>
              </a:ext>
            </a:extLst>
          </p:cNvPr>
          <p:cNvSpPr txBox="1"/>
          <p:nvPr/>
        </p:nvSpPr>
        <p:spPr>
          <a:xfrm>
            <a:off x="596900" y="0"/>
            <a:ext cx="8403717" cy="800219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endParaRPr lang="en-GB"/>
          </a:p>
          <a:p>
            <a:pPr algn="ctr"/>
            <a:r>
              <a:rPr lang="en-GB"/>
              <a:t>E</a:t>
            </a:r>
            <a:r>
              <a:rPr lang="en-GB" sz="2800" u="sng">
                <a:solidFill>
                  <a:srgbClr val="000000"/>
                </a:solidFill>
                <a:latin typeface="SassoonInfant - 48"/>
              </a:rPr>
              <a:t>xamples of AMAZING play!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5761664-0C5F-4AB0-B4FE-69A116FD6DFA}"/>
              </a:ext>
            </a:extLst>
          </p:cNvPr>
          <p:cNvSpPr txBox="1"/>
          <p:nvPr/>
        </p:nvSpPr>
        <p:spPr>
          <a:xfrm>
            <a:off x="3213100" y="63500"/>
            <a:ext cx="2886773" cy="600164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3300" b="1" u="sng">
                <a:solidFill>
                  <a:srgbClr val="0000FF"/>
                </a:solidFill>
                <a:latin typeface="SassoonInfant - 55"/>
              </a:rPr>
              <a:t>Celebrate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CB59E90-A4F9-41E8-8688-DEB80A6D9920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8800" y="1663700"/>
            <a:ext cx="2629027" cy="2692781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F2E13ABC-B718-47A7-956B-99FCD78F7A5E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78600" y="1778000"/>
            <a:ext cx="2551811" cy="2846324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B394270F-901A-4C59-ABE1-C72943CD5415}"/>
              </a:ext>
            </a:extLst>
          </p:cNvPr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9650" y="2603500"/>
            <a:ext cx="2787142" cy="3023743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grpSp>
        <p:nvGrpSpPr>
          <p:cNvPr id="18" name="Group 17">
            <a:extLst>
              <a:ext uri="{FF2B5EF4-FFF2-40B4-BE49-F238E27FC236}">
                <a16:creationId xmlns:a16="http://schemas.microsoft.com/office/drawing/2014/main" id="{1D779509-50B7-48D6-9EB6-50799D946E8A}"/>
              </a:ext>
            </a:extLst>
          </p:cNvPr>
          <p:cNvGrpSpPr/>
          <p:nvPr/>
        </p:nvGrpSpPr>
        <p:grpSpPr>
          <a:xfrm>
            <a:off x="1231900" y="1930400"/>
            <a:ext cx="551898" cy="552457"/>
            <a:chOff x="1231900" y="1930400"/>
            <a:chExt cx="551898" cy="552457"/>
          </a:xfrm>
        </p:grpSpPr>
        <p:sp>
          <p:nvSpPr>
            <p:cNvPr id="10" name="Free-form: Shape 9">
              <a:extLst>
                <a:ext uri="{FF2B5EF4-FFF2-40B4-BE49-F238E27FC236}">
                  <a16:creationId xmlns:a16="http://schemas.microsoft.com/office/drawing/2014/main" id="{1B10A301-4783-427A-945D-1C6344CEE7F8}"/>
                </a:ext>
              </a:extLst>
            </p:cNvPr>
            <p:cNvSpPr/>
            <p:nvPr/>
          </p:nvSpPr>
          <p:spPr>
            <a:xfrm>
              <a:off x="1231900" y="1930400"/>
              <a:ext cx="551812" cy="552244"/>
            </a:xfrm>
            <a:custGeom>
              <a:avLst/>
              <a:gdLst/>
              <a:ahLst/>
              <a:cxnLst/>
              <a:rect l="0" t="0" r="0" b="0"/>
              <a:pathLst>
                <a:path w="551812" h="552244">
                  <a:moveTo>
                    <a:pt x="300" y="261882"/>
                  </a:moveTo>
                  <a:lnTo>
                    <a:pt x="1456" y="247963"/>
                  </a:lnTo>
                  <a:lnTo>
                    <a:pt x="3040" y="234045"/>
                  </a:lnTo>
                  <a:lnTo>
                    <a:pt x="5480" y="220426"/>
                  </a:lnTo>
                  <a:lnTo>
                    <a:pt x="8563" y="207150"/>
                  </a:lnTo>
                  <a:lnTo>
                    <a:pt x="12288" y="194045"/>
                  </a:lnTo>
                  <a:lnTo>
                    <a:pt x="16655" y="181112"/>
                  </a:lnTo>
                  <a:lnTo>
                    <a:pt x="21665" y="168649"/>
                  </a:lnTo>
                  <a:lnTo>
                    <a:pt x="27145" y="156358"/>
                  </a:lnTo>
                  <a:lnTo>
                    <a:pt x="33311" y="144538"/>
                  </a:lnTo>
                  <a:lnTo>
                    <a:pt x="39947" y="132847"/>
                  </a:lnTo>
                  <a:lnTo>
                    <a:pt x="47055" y="121712"/>
                  </a:lnTo>
                  <a:lnTo>
                    <a:pt x="54847" y="110834"/>
                  </a:lnTo>
                  <a:lnTo>
                    <a:pt x="62939" y="100513"/>
                  </a:lnTo>
                  <a:lnTo>
                    <a:pt x="71674" y="90449"/>
                  </a:lnTo>
                  <a:lnTo>
                    <a:pt x="80708" y="80899"/>
                  </a:lnTo>
                  <a:lnTo>
                    <a:pt x="90256" y="71691"/>
                  </a:lnTo>
                  <a:lnTo>
                    <a:pt x="100318" y="63126"/>
                  </a:lnTo>
                  <a:lnTo>
                    <a:pt x="110807" y="54860"/>
                  </a:lnTo>
                  <a:lnTo>
                    <a:pt x="121683" y="47066"/>
                  </a:lnTo>
                  <a:lnTo>
                    <a:pt x="132815" y="39957"/>
                  </a:lnTo>
                  <a:lnTo>
                    <a:pt x="144332" y="33319"/>
                  </a:lnTo>
                  <a:lnTo>
                    <a:pt x="156321" y="27152"/>
                  </a:lnTo>
                  <a:lnTo>
                    <a:pt x="168438" y="21670"/>
                  </a:lnTo>
                  <a:lnTo>
                    <a:pt x="181068" y="16659"/>
                  </a:lnTo>
                  <a:lnTo>
                    <a:pt x="193827" y="12462"/>
                  </a:lnTo>
                  <a:lnTo>
                    <a:pt x="206972" y="8736"/>
                  </a:lnTo>
                  <a:lnTo>
                    <a:pt x="220202" y="5653"/>
                  </a:lnTo>
                  <a:lnTo>
                    <a:pt x="233817" y="3212"/>
                  </a:lnTo>
                  <a:lnTo>
                    <a:pt x="247733" y="1456"/>
                  </a:lnTo>
                  <a:lnTo>
                    <a:pt x="261648" y="300"/>
                  </a:lnTo>
                  <a:lnTo>
                    <a:pt x="275905" y="0"/>
                  </a:lnTo>
                  <a:lnTo>
                    <a:pt x="290120" y="300"/>
                  </a:lnTo>
                  <a:lnTo>
                    <a:pt x="304035" y="1456"/>
                  </a:lnTo>
                  <a:lnTo>
                    <a:pt x="317951" y="3212"/>
                  </a:lnTo>
                  <a:lnTo>
                    <a:pt x="331566" y="5653"/>
                  </a:lnTo>
                  <a:lnTo>
                    <a:pt x="344839" y="8736"/>
                  </a:lnTo>
                  <a:lnTo>
                    <a:pt x="357941" y="12462"/>
                  </a:lnTo>
                  <a:lnTo>
                    <a:pt x="370700" y="16659"/>
                  </a:lnTo>
                  <a:lnTo>
                    <a:pt x="383330" y="21670"/>
                  </a:lnTo>
                  <a:lnTo>
                    <a:pt x="395490" y="27152"/>
                  </a:lnTo>
                  <a:lnTo>
                    <a:pt x="407436" y="33319"/>
                  </a:lnTo>
                  <a:lnTo>
                    <a:pt x="418953" y="39957"/>
                  </a:lnTo>
                  <a:lnTo>
                    <a:pt x="430256" y="47066"/>
                  </a:lnTo>
                  <a:lnTo>
                    <a:pt x="440960" y="54860"/>
                  </a:lnTo>
                  <a:lnTo>
                    <a:pt x="451450" y="63126"/>
                  </a:lnTo>
                  <a:lnTo>
                    <a:pt x="461512" y="71691"/>
                  </a:lnTo>
                  <a:lnTo>
                    <a:pt x="471060" y="80899"/>
                  </a:lnTo>
                  <a:lnTo>
                    <a:pt x="480094" y="90449"/>
                  </a:lnTo>
                  <a:lnTo>
                    <a:pt x="488829" y="100513"/>
                  </a:lnTo>
                  <a:lnTo>
                    <a:pt x="497092" y="110834"/>
                  </a:lnTo>
                  <a:lnTo>
                    <a:pt x="504713" y="121712"/>
                  </a:lnTo>
                  <a:lnTo>
                    <a:pt x="511821" y="132847"/>
                  </a:lnTo>
                  <a:lnTo>
                    <a:pt x="518457" y="144538"/>
                  </a:lnTo>
                  <a:lnTo>
                    <a:pt x="524623" y="156358"/>
                  </a:lnTo>
                  <a:lnTo>
                    <a:pt x="530103" y="168649"/>
                  </a:lnTo>
                  <a:lnTo>
                    <a:pt x="535112" y="181112"/>
                  </a:lnTo>
                  <a:lnTo>
                    <a:pt x="539480" y="194045"/>
                  </a:lnTo>
                  <a:lnTo>
                    <a:pt x="543205" y="207150"/>
                  </a:lnTo>
                  <a:lnTo>
                    <a:pt x="546287" y="220426"/>
                  </a:lnTo>
                  <a:lnTo>
                    <a:pt x="548728" y="234045"/>
                  </a:lnTo>
                  <a:lnTo>
                    <a:pt x="550355" y="247963"/>
                  </a:lnTo>
                  <a:lnTo>
                    <a:pt x="551468" y="261882"/>
                  </a:lnTo>
                  <a:lnTo>
                    <a:pt x="551811" y="276100"/>
                  </a:lnTo>
                  <a:lnTo>
                    <a:pt x="551468" y="290361"/>
                  </a:lnTo>
                  <a:lnTo>
                    <a:pt x="550355" y="304280"/>
                  </a:lnTo>
                  <a:lnTo>
                    <a:pt x="548728" y="318198"/>
                  </a:lnTo>
                  <a:lnTo>
                    <a:pt x="546287" y="331817"/>
                  </a:lnTo>
                  <a:lnTo>
                    <a:pt x="543205" y="345050"/>
                  </a:lnTo>
                  <a:lnTo>
                    <a:pt x="539480" y="358198"/>
                  </a:lnTo>
                  <a:lnTo>
                    <a:pt x="535112" y="371131"/>
                  </a:lnTo>
                  <a:lnTo>
                    <a:pt x="530103" y="383594"/>
                  </a:lnTo>
                  <a:lnTo>
                    <a:pt x="524623" y="395885"/>
                  </a:lnTo>
                  <a:lnTo>
                    <a:pt x="518457" y="407705"/>
                  </a:lnTo>
                  <a:lnTo>
                    <a:pt x="511821" y="419353"/>
                  </a:lnTo>
                  <a:lnTo>
                    <a:pt x="504713" y="430531"/>
                  </a:lnTo>
                  <a:lnTo>
                    <a:pt x="497092" y="441366"/>
                  </a:lnTo>
                  <a:lnTo>
                    <a:pt x="488829" y="451730"/>
                  </a:lnTo>
                  <a:lnTo>
                    <a:pt x="480094" y="461751"/>
                  </a:lnTo>
                  <a:lnTo>
                    <a:pt x="471060" y="471473"/>
                  </a:lnTo>
                  <a:lnTo>
                    <a:pt x="461512" y="480552"/>
                  </a:lnTo>
                  <a:lnTo>
                    <a:pt x="451450" y="489289"/>
                  </a:lnTo>
                  <a:lnTo>
                    <a:pt x="440960" y="497383"/>
                  </a:lnTo>
                  <a:lnTo>
                    <a:pt x="430256" y="505134"/>
                  </a:lnTo>
                  <a:lnTo>
                    <a:pt x="418953" y="512286"/>
                  </a:lnTo>
                  <a:lnTo>
                    <a:pt x="407436" y="518924"/>
                  </a:lnTo>
                  <a:lnTo>
                    <a:pt x="395490" y="525048"/>
                  </a:lnTo>
                  <a:lnTo>
                    <a:pt x="383330" y="530573"/>
                  </a:lnTo>
                  <a:lnTo>
                    <a:pt x="370700" y="535584"/>
                  </a:lnTo>
                  <a:lnTo>
                    <a:pt x="357941" y="539952"/>
                  </a:lnTo>
                  <a:lnTo>
                    <a:pt x="344839" y="543678"/>
                  </a:lnTo>
                  <a:lnTo>
                    <a:pt x="331566" y="546761"/>
                  </a:lnTo>
                  <a:lnTo>
                    <a:pt x="317951" y="549160"/>
                  </a:lnTo>
                  <a:lnTo>
                    <a:pt x="304035" y="550787"/>
                  </a:lnTo>
                  <a:lnTo>
                    <a:pt x="290120" y="551943"/>
                  </a:lnTo>
                  <a:lnTo>
                    <a:pt x="275905" y="552243"/>
                  </a:lnTo>
                  <a:lnTo>
                    <a:pt x="261648" y="551943"/>
                  </a:lnTo>
                  <a:lnTo>
                    <a:pt x="247733" y="550787"/>
                  </a:lnTo>
                  <a:lnTo>
                    <a:pt x="233817" y="549160"/>
                  </a:lnTo>
                  <a:lnTo>
                    <a:pt x="220202" y="546761"/>
                  </a:lnTo>
                  <a:lnTo>
                    <a:pt x="206972" y="543678"/>
                  </a:lnTo>
                  <a:lnTo>
                    <a:pt x="193827" y="539952"/>
                  </a:lnTo>
                  <a:lnTo>
                    <a:pt x="181068" y="535584"/>
                  </a:lnTo>
                  <a:lnTo>
                    <a:pt x="168438" y="530573"/>
                  </a:lnTo>
                  <a:lnTo>
                    <a:pt x="156321" y="525048"/>
                  </a:lnTo>
                  <a:lnTo>
                    <a:pt x="144332" y="518924"/>
                  </a:lnTo>
                  <a:lnTo>
                    <a:pt x="132815" y="512286"/>
                  </a:lnTo>
                  <a:lnTo>
                    <a:pt x="121683" y="505134"/>
                  </a:lnTo>
                  <a:lnTo>
                    <a:pt x="110807" y="497383"/>
                  </a:lnTo>
                  <a:lnTo>
                    <a:pt x="100318" y="489289"/>
                  </a:lnTo>
                  <a:lnTo>
                    <a:pt x="90256" y="480552"/>
                  </a:lnTo>
                  <a:lnTo>
                    <a:pt x="80708" y="471473"/>
                  </a:lnTo>
                  <a:lnTo>
                    <a:pt x="71674" y="461751"/>
                  </a:lnTo>
                  <a:lnTo>
                    <a:pt x="62939" y="451730"/>
                  </a:lnTo>
                  <a:lnTo>
                    <a:pt x="54847" y="441366"/>
                  </a:lnTo>
                  <a:lnTo>
                    <a:pt x="47055" y="430531"/>
                  </a:lnTo>
                  <a:lnTo>
                    <a:pt x="39947" y="419353"/>
                  </a:lnTo>
                  <a:lnTo>
                    <a:pt x="33311" y="407705"/>
                  </a:lnTo>
                  <a:lnTo>
                    <a:pt x="27145" y="395885"/>
                  </a:lnTo>
                  <a:lnTo>
                    <a:pt x="21665" y="383594"/>
                  </a:lnTo>
                  <a:lnTo>
                    <a:pt x="16655" y="371131"/>
                  </a:lnTo>
                  <a:lnTo>
                    <a:pt x="12288" y="358198"/>
                  </a:lnTo>
                  <a:lnTo>
                    <a:pt x="8563" y="345050"/>
                  </a:lnTo>
                  <a:lnTo>
                    <a:pt x="5480" y="331817"/>
                  </a:lnTo>
                  <a:lnTo>
                    <a:pt x="3040" y="318198"/>
                  </a:lnTo>
                  <a:lnTo>
                    <a:pt x="1456" y="304280"/>
                  </a:lnTo>
                  <a:lnTo>
                    <a:pt x="300" y="290361"/>
                  </a:lnTo>
                  <a:lnTo>
                    <a:pt x="0" y="276100"/>
                  </a:lnTo>
                  <a:close/>
                </a:path>
              </a:pathLst>
            </a:custGeom>
            <a:solidFill>
              <a:srgbClr val="FAD8B7"/>
            </a:solidFill>
            <a:ln w="0" cap="flat" cmpd="sng" algn="ctr">
              <a:solidFill>
                <a:srgbClr val="FAD8B7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" name="Free-form: Shape 10">
              <a:extLst>
                <a:ext uri="{FF2B5EF4-FFF2-40B4-BE49-F238E27FC236}">
                  <a16:creationId xmlns:a16="http://schemas.microsoft.com/office/drawing/2014/main" id="{58291B00-142A-4959-BC4B-65E230F798EB}"/>
                </a:ext>
              </a:extLst>
            </p:cNvPr>
            <p:cNvSpPr/>
            <p:nvPr/>
          </p:nvSpPr>
          <p:spPr>
            <a:xfrm>
              <a:off x="1231900" y="1930400"/>
              <a:ext cx="551898" cy="552457"/>
            </a:xfrm>
            <a:custGeom>
              <a:avLst/>
              <a:gdLst/>
              <a:ahLst/>
              <a:cxnLst/>
              <a:rect l="0" t="0" r="0" b="0"/>
              <a:pathLst>
                <a:path w="551898" h="552457">
                  <a:moveTo>
                    <a:pt x="0" y="276228"/>
                  </a:moveTo>
                  <a:lnTo>
                    <a:pt x="428" y="290361"/>
                  </a:lnTo>
                  <a:lnTo>
                    <a:pt x="1285" y="304065"/>
                  </a:lnTo>
                  <a:lnTo>
                    <a:pt x="2997" y="318198"/>
                  </a:lnTo>
                  <a:lnTo>
                    <a:pt x="5566" y="331902"/>
                  </a:lnTo>
                  <a:lnTo>
                    <a:pt x="8563" y="345178"/>
                  </a:lnTo>
                  <a:lnTo>
                    <a:pt x="12417" y="358026"/>
                  </a:lnTo>
                  <a:lnTo>
                    <a:pt x="16698" y="371302"/>
                  </a:lnTo>
                  <a:lnTo>
                    <a:pt x="21836" y="383721"/>
                  </a:lnTo>
                  <a:lnTo>
                    <a:pt x="26974" y="395713"/>
                  </a:lnTo>
                  <a:lnTo>
                    <a:pt x="33396" y="407704"/>
                  </a:lnTo>
                  <a:lnTo>
                    <a:pt x="39819" y="419267"/>
                  </a:lnTo>
                  <a:lnTo>
                    <a:pt x="47098" y="430402"/>
                  </a:lnTo>
                  <a:lnTo>
                    <a:pt x="54804" y="441537"/>
                  </a:lnTo>
                  <a:lnTo>
                    <a:pt x="62939" y="451815"/>
                  </a:lnTo>
                  <a:lnTo>
                    <a:pt x="71503" y="461665"/>
                  </a:lnTo>
                  <a:lnTo>
                    <a:pt x="80922" y="471515"/>
                  </a:lnTo>
                  <a:lnTo>
                    <a:pt x="90342" y="480508"/>
                  </a:lnTo>
                  <a:lnTo>
                    <a:pt x="100189" y="489502"/>
                  </a:lnTo>
                  <a:lnTo>
                    <a:pt x="110893" y="497210"/>
                  </a:lnTo>
                  <a:lnTo>
                    <a:pt x="121597" y="504919"/>
                  </a:lnTo>
                  <a:lnTo>
                    <a:pt x="132729" y="512200"/>
                  </a:lnTo>
                  <a:lnTo>
                    <a:pt x="144290" y="519052"/>
                  </a:lnTo>
                  <a:lnTo>
                    <a:pt x="156278" y="525047"/>
                  </a:lnTo>
                  <a:lnTo>
                    <a:pt x="168266" y="530615"/>
                  </a:lnTo>
                  <a:lnTo>
                    <a:pt x="181111" y="535754"/>
                  </a:lnTo>
                  <a:lnTo>
                    <a:pt x="193956" y="540036"/>
                  </a:lnTo>
                  <a:lnTo>
                    <a:pt x="206801" y="543891"/>
                  </a:lnTo>
                  <a:lnTo>
                    <a:pt x="220074" y="546889"/>
                  </a:lnTo>
                  <a:lnTo>
                    <a:pt x="233775" y="549030"/>
                  </a:lnTo>
                  <a:lnTo>
                    <a:pt x="247904" y="550743"/>
                  </a:lnTo>
                  <a:lnTo>
                    <a:pt x="261605" y="552028"/>
                  </a:lnTo>
                  <a:lnTo>
                    <a:pt x="275734" y="552456"/>
                  </a:lnTo>
                  <a:lnTo>
                    <a:pt x="290292" y="552028"/>
                  </a:lnTo>
                  <a:lnTo>
                    <a:pt x="303993" y="550743"/>
                  </a:lnTo>
                  <a:lnTo>
                    <a:pt x="318122" y="549030"/>
                  </a:lnTo>
                  <a:lnTo>
                    <a:pt x="331395" y="546889"/>
                  </a:lnTo>
                  <a:lnTo>
                    <a:pt x="344668" y="543891"/>
                  </a:lnTo>
                  <a:lnTo>
                    <a:pt x="357941" y="540036"/>
                  </a:lnTo>
                  <a:lnTo>
                    <a:pt x="370786" y="535754"/>
                  </a:lnTo>
                  <a:lnTo>
                    <a:pt x="383202" y="530615"/>
                  </a:lnTo>
                  <a:lnTo>
                    <a:pt x="395619" y="525047"/>
                  </a:lnTo>
                  <a:lnTo>
                    <a:pt x="407607" y="519052"/>
                  </a:lnTo>
                  <a:lnTo>
                    <a:pt x="418740" y="512200"/>
                  </a:lnTo>
                  <a:lnTo>
                    <a:pt x="430300" y="504919"/>
                  </a:lnTo>
                  <a:lnTo>
                    <a:pt x="441004" y="497210"/>
                  </a:lnTo>
                  <a:lnTo>
                    <a:pt x="451280" y="489502"/>
                  </a:lnTo>
                  <a:lnTo>
                    <a:pt x="461555" y="480508"/>
                  </a:lnTo>
                  <a:lnTo>
                    <a:pt x="470975" y="471515"/>
                  </a:lnTo>
                  <a:lnTo>
                    <a:pt x="479966" y="461665"/>
                  </a:lnTo>
                  <a:lnTo>
                    <a:pt x="488958" y="451815"/>
                  </a:lnTo>
                  <a:lnTo>
                    <a:pt x="497093" y="441537"/>
                  </a:lnTo>
                  <a:lnTo>
                    <a:pt x="504799" y="430402"/>
                  </a:lnTo>
                  <a:lnTo>
                    <a:pt x="511650" y="419267"/>
                  </a:lnTo>
                  <a:lnTo>
                    <a:pt x="518501" y="407704"/>
                  </a:lnTo>
                  <a:lnTo>
                    <a:pt x="524495" y="395713"/>
                  </a:lnTo>
                  <a:lnTo>
                    <a:pt x="530061" y="383721"/>
                  </a:lnTo>
                  <a:lnTo>
                    <a:pt x="535199" y="371302"/>
                  </a:lnTo>
                  <a:lnTo>
                    <a:pt x="539480" y="358026"/>
                  </a:lnTo>
                  <a:lnTo>
                    <a:pt x="543334" y="345178"/>
                  </a:lnTo>
                  <a:lnTo>
                    <a:pt x="546331" y="331902"/>
                  </a:lnTo>
                  <a:lnTo>
                    <a:pt x="548900" y="318198"/>
                  </a:lnTo>
                  <a:lnTo>
                    <a:pt x="550184" y="304065"/>
                  </a:lnTo>
                  <a:lnTo>
                    <a:pt x="551469" y="290361"/>
                  </a:lnTo>
                  <a:lnTo>
                    <a:pt x="551897" y="276228"/>
                  </a:lnTo>
                  <a:lnTo>
                    <a:pt x="551469" y="262095"/>
                  </a:lnTo>
                  <a:lnTo>
                    <a:pt x="550184" y="247963"/>
                  </a:lnTo>
                  <a:lnTo>
                    <a:pt x="548900" y="234259"/>
                  </a:lnTo>
                  <a:lnTo>
                    <a:pt x="546331" y="220554"/>
                  </a:lnTo>
                  <a:lnTo>
                    <a:pt x="543334" y="207278"/>
                  </a:lnTo>
                  <a:lnTo>
                    <a:pt x="539480" y="194002"/>
                  </a:lnTo>
                  <a:lnTo>
                    <a:pt x="535199" y="181154"/>
                  </a:lnTo>
                  <a:lnTo>
                    <a:pt x="530061" y="168735"/>
                  </a:lnTo>
                  <a:lnTo>
                    <a:pt x="524495" y="156315"/>
                  </a:lnTo>
                  <a:lnTo>
                    <a:pt x="518501" y="144752"/>
                  </a:lnTo>
                  <a:lnTo>
                    <a:pt x="511650" y="132761"/>
                  </a:lnTo>
                  <a:lnTo>
                    <a:pt x="504799" y="121626"/>
                  </a:lnTo>
                  <a:lnTo>
                    <a:pt x="497093" y="110919"/>
                  </a:lnTo>
                  <a:lnTo>
                    <a:pt x="488958" y="100641"/>
                  </a:lnTo>
                  <a:lnTo>
                    <a:pt x="479966" y="90363"/>
                  </a:lnTo>
                  <a:lnTo>
                    <a:pt x="470975" y="80941"/>
                  </a:lnTo>
                  <a:lnTo>
                    <a:pt x="461555" y="71519"/>
                  </a:lnTo>
                  <a:lnTo>
                    <a:pt x="451280" y="62954"/>
                  </a:lnTo>
                  <a:lnTo>
                    <a:pt x="441004" y="54817"/>
                  </a:lnTo>
                  <a:lnTo>
                    <a:pt x="430300" y="47109"/>
                  </a:lnTo>
                  <a:lnTo>
                    <a:pt x="418740" y="39828"/>
                  </a:lnTo>
                  <a:lnTo>
                    <a:pt x="407607" y="33404"/>
                  </a:lnTo>
                  <a:lnTo>
                    <a:pt x="395619" y="26980"/>
                  </a:lnTo>
                  <a:lnTo>
                    <a:pt x="383202" y="21841"/>
                  </a:lnTo>
                  <a:lnTo>
                    <a:pt x="370786" y="16702"/>
                  </a:lnTo>
                  <a:lnTo>
                    <a:pt x="357941" y="12420"/>
                  </a:lnTo>
                  <a:lnTo>
                    <a:pt x="344668" y="8565"/>
                  </a:lnTo>
                  <a:lnTo>
                    <a:pt x="331395" y="5567"/>
                  </a:lnTo>
                  <a:lnTo>
                    <a:pt x="318122" y="3426"/>
                  </a:lnTo>
                  <a:lnTo>
                    <a:pt x="303993" y="1285"/>
                  </a:lnTo>
                  <a:lnTo>
                    <a:pt x="290292" y="428"/>
                  </a:lnTo>
                  <a:lnTo>
                    <a:pt x="275734" y="0"/>
                  </a:lnTo>
                  <a:lnTo>
                    <a:pt x="261605" y="428"/>
                  </a:lnTo>
                  <a:lnTo>
                    <a:pt x="247904" y="1285"/>
                  </a:lnTo>
                  <a:lnTo>
                    <a:pt x="233775" y="3426"/>
                  </a:lnTo>
                  <a:lnTo>
                    <a:pt x="220074" y="5567"/>
                  </a:lnTo>
                  <a:lnTo>
                    <a:pt x="206801" y="8565"/>
                  </a:lnTo>
                  <a:lnTo>
                    <a:pt x="193956" y="12420"/>
                  </a:lnTo>
                  <a:lnTo>
                    <a:pt x="181111" y="16702"/>
                  </a:lnTo>
                  <a:lnTo>
                    <a:pt x="168266" y="21841"/>
                  </a:lnTo>
                  <a:lnTo>
                    <a:pt x="156278" y="26980"/>
                  </a:lnTo>
                  <a:lnTo>
                    <a:pt x="144290" y="33404"/>
                  </a:lnTo>
                  <a:lnTo>
                    <a:pt x="132729" y="39828"/>
                  </a:lnTo>
                  <a:lnTo>
                    <a:pt x="121597" y="47109"/>
                  </a:lnTo>
                  <a:lnTo>
                    <a:pt x="110893" y="54817"/>
                  </a:lnTo>
                  <a:lnTo>
                    <a:pt x="100189" y="62954"/>
                  </a:lnTo>
                  <a:lnTo>
                    <a:pt x="90342" y="71519"/>
                  </a:lnTo>
                  <a:lnTo>
                    <a:pt x="80922" y="80941"/>
                  </a:lnTo>
                  <a:lnTo>
                    <a:pt x="71503" y="90363"/>
                  </a:lnTo>
                  <a:lnTo>
                    <a:pt x="62939" y="100641"/>
                  </a:lnTo>
                  <a:lnTo>
                    <a:pt x="54804" y="110919"/>
                  </a:lnTo>
                  <a:lnTo>
                    <a:pt x="47098" y="121626"/>
                  </a:lnTo>
                  <a:lnTo>
                    <a:pt x="39819" y="132761"/>
                  </a:lnTo>
                  <a:lnTo>
                    <a:pt x="33396" y="144752"/>
                  </a:lnTo>
                  <a:lnTo>
                    <a:pt x="26974" y="156315"/>
                  </a:lnTo>
                  <a:lnTo>
                    <a:pt x="21836" y="168735"/>
                  </a:lnTo>
                  <a:lnTo>
                    <a:pt x="16698" y="181154"/>
                  </a:lnTo>
                  <a:lnTo>
                    <a:pt x="12417" y="194002"/>
                  </a:lnTo>
                  <a:lnTo>
                    <a:pt x="8563" y="207278"/>
                  </a:lnTo>
                  <a:lnTo>
                    <a:pt x="5566" y="220554"/>
                  </a:lnTo>
                  <a:lnTo>
                    <a:pt x="2997" y="234259"/>
                  </a:lnTo>
                  <a:lnTo>
                    <a:pt x="1285" y="247963"/>
                  </a:lnTo>
                  <a:lnTo>
                    <a:pt x="428" y="262095"/>
                  </a:lnTo>
                  <a:close/>
                </a:path>
              </a:pathLst>
            </a:custGeom>
            <a:solidFill>
              <a:schemeClr val="accent1">
                <a:alpha val="0"/>
              </a:schemeClr>
            </a:solidFill>
            <a:ln w="12845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" name="Free-form: Shape 11">
              <a:extLst>
                <a:ext uri="{FF2B5EF4-FFF2-40B4-BE49-F238E27FC236}">
                  <a16:creationId xmlns:a16="http://schemas.microsoft.com/office/drawing/2014/main" id="{B196869C-7499-4C8E-982B-4376FDAB3E6A}"/>
                </a:ext>
              </a:extLst>
            </p:cNvPr>
            <p:cNvSpPr/>
            <p:nvPr/>
          </p:nvSpPr>
          <p:spPr>
            <a:xfrm>
              <a:off x="1334230" y="2300844"/>
              <a:ext cx="339959" cy="73662"/>
            </a:xfrm>
            <a:custGeom>
              <a:avLst/>
              <a:gdLst/>
              <a:ahLst/>
              <a:cxnLst/>
              <a:rect l="0" t="0" r="0" b="0"/>
              <a:pathLst>
                <a:path w="339959" h="73662">
                  <a:moveTo>
                    <a:pt x="339958" y="21413"/>
                  </a:moveTo>
                  <a:lnTo>
                    <a:pt x="334820" y="15418"/>
                  </a:lnTo>
                  <a:lnTo>
                    <a:pt x="330110" y="9422"/>
                  </a:lnTo>
                  <a:lnTo>
                    <a:pt x="327541" y="6424"/>
                  </a:lnTo>
                  <a:lnTo>
                    <a:pt x="324972" y="3855"/>
                  </a:lnTo>
                  <a:lnTo>
                    <a:pt x="321975" y="1714"/>
                  </a:lnTo>
                  <a:lnTo>
                    <a:pt x="318550" y="0"/>
                  </a:lnTo>
                  <a:lnTo>
                    <a:pt x="314268" y="5996"/>
                  </a:lnTo>
                  <a:lnTo>
                    <a:pt x="309130" y="11992"/>
                  </a:lnTo>
                  <a:lnTo>
                    <a:pt x="303564" y="17559"/>
                  </a:lnTo>
                  <a:lnTo>
                    <a:pt x="297142" y="23555"/>
                  </a:lnTo>
                  <a:lnTo>
                    <a:pt x="290291" y="29122"/>
                  </a:lnTo>
                  <a:lnTo>
                    <a:pt x="282584" y="34689"/>
                  </a:lnTo>
                  <a:lnTo>
                    <a:pt x="274877" y="39828"/>
                  </a:lnTo>
                  <a:lnTo>
                    <a:pt x="266314" y="44967"/>
                  </a:lnTo>
                  <a:lnTo>
                    <a:pt x="257323" y="49678"/>
                  </a:lnTo>
                  <a:lnTo>
                    <a:pt x="247903" y="53961"/>
                  </a:lnTo>
                  <a:lnTo>
                    <a:pt x="238484" y="57815"/>
                  </a:lnTo>
                  <a:lnTo>
                    <a:pt x="228208" y="61670"/>
                  </a:lnTo>
                  <a:lnTo>
                    <a:pt x="217932" y="64667"/>
                  </a:lnTo>
                  <a:lnTo>
                    <a:pt x="207657" y="67665"/>
                  </a:lnTo>
                  <a:lnTo>
                    <a:pt x="196524" y="69806"/>
                  </a:lnTo>
                  <a:lnTo>
                    <a:pt x="185821" y="71948"/>
                  </a:lnTo>
                  <a:lnTo>
                    <a:pt x="174688" y="72804"/>
                  </a:lnTo>
                  <a:lnTo>
                    <a:pt x="163556" y="73661"/>
                  </a:lnTo>
                  <a:lnTo>
                    <a:pt x="152852" y="73661"/>
                  </a:lnTo>
                  <a:lnTo>
                    <a:pt x="141720" y="72804"/>
                  </a:lnTo>
                  <a:lnTo>
                    <a:pt x="130160" y="71519"/>
                  </a:lnTo>
                  <a:lnTo>
                    <a:pt x="119456" y="69378"/>
                  </a:lnTo>
                  <a:lnTo>
                    <a:pt x="108324" y="66380"/>
                  </a:lnTo>
                  <a:lnTo>
                    <a:pt x="97620" y="62526"/>
                  </a:lnTo>
                  <a:lnTo>
                    <a:pt x="86916" y="58243"/>
                  </a:lnTo>
                  <a:lnTo>
                    <a:pt x="76640" y="52676"/>
                  </a:lnTo>
                  <a:lnTo>
                    <a:pt x="66364" y="46681"/>
                  </a:lnTo>
                  <a:lnTo>
                    <a:pt x="56945" y="39400"/>
                  </a:lnTo>
                  <a:lnTo>
                    <a:pt x="47097" y="30835"/>
                  </a:lnTo>
                  <a:lnTo>
                    <a:pt x="38106" y="21842"/>
                  </a:lnTo>
                  <a:lnTo>
                    <a:pt x="29543" y="11563"/>
                  </a:lnTo>
                  <a:lnTo>
                    <a:pt x="21408" y="0"/>
                  </a:lnTo>
                  <a:lnTo>
                    <a:pt x="17982" y="1714"/>
                  </a:lnTo>
                  <a:lnTo>
                    <a:pt x="14985" y="3855"/>
                  </a:lnTo>
                  <a:lnTo>
                    <a:pt x="12416" y="6424"/>
                  </a:lnTo>
                  <a:lnTo>
                    <a:pt x="9847" y="9422"/>
                  </a:lnTo>
                  <a:lnTo>
                    <a:pt x="5138" y="15418"/>
                  </a:lnTo>
                  <a:lnTo>
                    <a:pt x="0" y="21413"/>
                  </a:lnTo>
                </a:path>
              </a:pathLst>
            </a:custGeom>
            <a:ln w="12845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" name="Free-form: Shape 12">
              <a:extLst>
                <a:ext uri="{FF2B5EF4-FFF2-40B4-BE49-F238E27FC236}">
                  <a16:creationId xmlns:a16="http://schemas.microsoft.com/office/drawing/2014/main" id="{E82129B8-38A7-4675-8D4F-39691612CAC8}"/>
                </a:ext>
              </a:extLst>
            </p:cNvPr>
            <p:cNvSpPr/>
            <p:nvPr/>
          </p:nvSpPr>
          <p:spPr>
            <a:xfrm>
              <a:off x="1396142" y="2110998"/>
              <a:ext cx="21194" cy="42442"/>
            </a:xfrm>
            <a:custGeom>
              <a:avLst/>
              <a:gdLst/>
              <a:ahLst/>
              <a:cxnLst/>
              <a:rect l="0" t="0" r="0" b="0"/>
              <a:pathLst>
                <a:path w="21194" h="42442">
                  <a:moveTo>
                    <a:pt x="171" y="17002"/>
                  </a:moveTo>
                  <a:lnTo>
                    <a:pt x="813" y="12976"/>
                  </a:lnTo>
                  <a:lnTo>
                    <a:pt x="1755" y="9422"/>
                  </a:lnTo>
                  <a:lnTo>
                    <a:pt x="3082" y="6167"/>
                  </a:lnTo>
                  <a:lnTo>
                    <a:pt x="4666" y="3598"/>
                  </a:lnTo>
                  <a:lnTo>
                    <a:pt x="6465" y="1628"/>
                  </a:lnTo>
                  <a:lnTo>
                    <a:pt x="8391" y="514"/>
                  </a:lnTo>
                  <a:lnTo>
                    <a:pt x="10661" y="0"/>
                  </a:lnTo>
                  <a:lnTo>
                    <a:pt x="12759" y="514"/>
                  </a:lnTo>
                  <a:lnTo>
                    <a:pt x="14728" y="1628"/>
                  </a:lnTo>
                  <a:lnTo>
                    <a:pt x="16483" y="3598"/>
                  </a:lnTo>
                  <a:lnTo>
                    <a:pt x="18110" y="6167"/>
                  </a:lnTo>
                  <a:lnTo>
                    <a:pt x="19395" y="9422"/>
                  </a:lnTo>
                  <a:lnTo>
                    <a:pt x="20380" y="12976"/>
                  </a:lnTo>
                  <a:lnTo>
                    <a:pt x="21022" y="17002"/>
                  </a:lnTo>
                  <a:lnTo>
                    <a:pt x="21193" y="21242"/>
                  </a:lnTo>
                  <a:lnTo>
                    <a:pt x="21022" y="25610"/>
                  </a:lnTo>
                  <a:lnTo>
                    <a:pt x="20380" y="29465"/>
                  </a:lnTo>
                  <a:lnTo>
                    <a:pt x="19395" y="33191"/>
                  </a:lnTo>
                  <a:lnTo>
                    <a:pt x="18110" y="36274"/>
                  </a:lnTo>
                  <a:lnTo>
                    <a:pt x="16483" y="38886"/>
                  </a:lnTo>
                  <a:lnTo>
                    <a:pt x="14728" y="40814"/>
                  </a:lnTo>
                  <a:lnTo>
                    <a:pt x="12759" y="42098"/>
                  </a:lnTo>
                  <a:lnTo>
                    <a:pt x="10661" y="42441"/>
                  </a:lnTo>
                  <a:lnTo>
                    <a:pt x="8391" y="42098"/>
                  </a:lnTo>
                  <a:lnTo>
                    <a:pt x="6465" y="40814"/>
                  </a:lnTo>
                  <a:lnTo>
                    <a:pt x="4666" y="38886"/>
                  </a:lnTo>
                  <a:lnTo>
                    <a:pt x="3082" y="36274"/>
                  </a:lnTo>
                  <a:lnTo>
                    <a:pt x="1755" y="33191"/>
                  </a:lnTo>
                  <a:lnTo>
                    <a:pt x="813" y="29465"/>
                  </a:lnTo>
                  <a:lnTo>
                    <a:pt x="171" y="25610"/>
                  </a:lnTo>
                  <a:lnTo>
                    <a:pt x="0" y="21242"/>
                  </a:lnTo>
                  <a:close/>
                </a:path>
              </a:pathLst>
            </a:custGeom>
            <a:solidFill>
              <a:srgbClr val="000000"/>
            </a:solidFill>
            <a:ln w="0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" name="Free-form: Shape 13">
              <a:extLst>
                <a:ext uri="{FF2B5EF4-FFF2-40B4-BE49-F238E27FC236}">
                  <a16:creationId xmlns:a16="http://schemas.microsoft.com/office/drawing/2014/main" id="{2DEA2426-6031-4902-862F-5F5D7D819BB9}"/>
                </a:ext>
              </a:extLst>
            </p:cNvPr>
            <p:cNvSpPr/>
            <p:nvPr/>
          </p:nvSpPr>
          <p:spPr>
            <a:xfrm>
              <a:off x="1396313" y="2111126"/>
              <a:ext cx="20981" cy="42399"/>
            </a:xfrm>
            <a:custGeom>
              <a:avLst/>
              <a:gdLst/>
              <a:ahLst/>
              <a:cxnLst/>
              <a:rect l="0" t="0" r="0" b="0"/>
              <a:pathLst>
                <a:path w="20981" h="42399">
                  <a:moveTo>
                    <a:pt x="0" y="20985"/>
                  </a:moveTo>
                  <a:lnTo>
                    <a:pt x="0" y="25696"/>
                  </a:lnTo>
                  <a:lnTo>
                    <a:pt x="856" y="29551"/>
                  </a:lnTo>
                  <a:lnTo>
                    <a:pt x="1713" y="32976"/>
                  </a:lnTo>
                  <a:lnTo>
                    <a:pt x="2997" y="35974"/>
                  </a:lnTo>
                  <a:lnTo>
                    <a:pt x="4710" y="38972"/>
                  </a:lnTo>
                  <a:lnTo>
                    <a:pt x="6423" y="40685"/>
                  </a:lnTo>
                  <a:lnTo>
                    <a:pt x="8135" y="41970"/>
                  </a:lnTo>
                  <a:lnTo>
                    <a:pt x="10704" y="42398"/>
                  </a:lnTo>
                  <a:lnTo>
                    <a:pt x="12417" y="41970"/>
                  </a:lnTo>
                  <a:lnTo>
                    <a:pt x="14558" y="40685"/>
                  </a:lnTo>
                  <a:lnTo>
                    <a:pt x="16270" y="38972"/>
                  </a:lnTo>
                  <a:lnTo>
                    <a:pt x="17983" y="35974"/>
                  </a:lnTo>
                  <a:lnTo>
                    <a:pt x="19267" y="32976"/>
                  </a:lnTo>
                  <a:lnTo>
                    <a:pt x="20124" y="29551"/>
                  </a:lnTo>
                  <a:lnTo>
                    <a:pt x="20980" y="25696"/>
                  </a:lnTo>
                  <a:lnTo>
                    <a:pt x="20980" y="20985"/>
                  </a:lnTo>
                  <a:lnTo>
                    <a:pt x="20980" y="16702"/>
                  </a:lnTo>
                  <a:lnTo>
                    <a:pt x="20124" y="12848"/>
                  </a:lnTo>
                  <a:lnTo>
                    <a:pt x="19267" y="9422"/>
                  </a:lnTo>
                  <a:lnTo>
                    <a:pt x="17983" y="5996"/>
                  </a:lnTo>
                  <a:lnTo>
                    <a:pt x="16270" y="3426"/>
                  </a:lnTo>
                  <a:lnTo>
                    <a:pt x="14558" y="1713"/>
                  </a:lnTo>
                  <a:lnTo>
                    <a:pt x="12417" y="428"/>
                  </a:lnTo>
                  <a:lnTo>
                    <a:pt x="10704" y="0"/>
                  </a:lnTo>
                  <a:lnTo>
                    <a:pt x="8135" y="428"/>
                  </a:lnTo>
                  <a:lnTo>
                    <a:pt x="6423" y="1713"/>
                  </a:lnTo>
                  <a:lnTo>
                    <a:pt x="4710" y="3426"/>
                  </a:lnTo>
                  <a:lnTo>
                    <a:pt x="2997" y="5996"/>
                  </a:lnTo>
                  <a:lnTo>
                    <a:pt x="1713" y="9422"/>
                  </a:lnTo>
                  <a:lnTo>
                    <a:pt x="856" y="12848"/>
                  </a:lnTo>
                  <a:lnTo>
                    <a:pt x="0" y="16702"/>
                  </a:lnTo>
                  <a:close/>
                </a:path>
              </a:pathLst>
            </a:custGeom>
            <a:solidFill>
              <a:schemeClr val="accent1">
                <a:alpha val="0"/>
              </a:schemeClr>
            </a:solidFill>
            <a:ln w="4282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" name="Free-form: Shape 14">
              <a:extLst>
                <a:ext uri="{FF2B5EF4-FFF2-40B4-BE49-F238E27FC236}">
                  <a16:creationId xmlns:a16="http://schemas.microsoft.com/office/drawing/2014/main" id="{152A2E49-432E-40D4-8BDE-8E6AB121260B}"/>
                </a:ext>
              </a:extLst>
            </p:cNvPr>
            <p:cNvSpPr/>
            <p:nvPr/>
          </p:nvSpPr>
          <p:spPr>
            <a:xfrm>
              <a:off x="1598232" y="2110998"/>
              <a:ext cx="21195" cy="42442"/>
            </a:xfrm>
            <a:custGeom>
              <a:avLst/>
              <a:gdLst/>
              <a:ahLst/>
              <a:cxnLst/>
              <a:rect l="0" t="0" r="0" b="0"/>
              <a:pathLst>
                <a:path w="21195" h="42442">
                  <a:moveTo>
                    <a:pt x="172" y="17002"/>
                  </a:moveTo>
                  <a:lnTo>
                    <a:pt x="814" y="12976"/>
                  </a:lnTo>
                  <a:lnTo>
                    <a:pt x="1799" y="9422"/>
                  </a:lnTo>
                  <a:lnTo>
                    <a:pt x="3083" y="6167"/>
                  </a:lnTo>
                  <a:lnTo>
                    <a:pt x="4710" y="3598"/>
                  </a:lnTo>
                  <a:lnTo>
                    <a:pt x="6508" y="1628"/>
                  </a:lnTo>
                  <a:lnTo>
                    <a:pt x="8435" y="514"/>
                  </a:lnTo>
                  <a:lnTo>
                    <a:pt x="10704" y="0"/>
                  </a:lnTo>
                  <a:lnTo>
                    <a:pt x="12802" y="514"/>
                  </a:lnTo>
                  <a:lnTo>
                    <a:pt x="14729" y="1628"/>
                  </a:lnTo>
                  <a:lnTo>
                    <a:pt x="16527" y="3598"/>
                  </a:lnTo>
                  <a:lnTo>
                    <a:pt x="18154" y="6167"/>
                  </a:lnTo>
                  <a:lnTo>
                    <a:pt x="19439" y="9422"/>
                  </a:lnTo>
                  <a:lnTo>
                    <a:pt x="20423" y="12976"/>
                  </a:lnTo>
                  <a:lnTo>
                    <a:pt x="21066" y="17002"/>
                  </a:lnTo>
                  <a:lnTo>
                    <a:pt x="21194" y="21242"/>
                  </a:lnTo>
                  <a:lnTo>
                    <a:pt x="21066" y="25610"/>
                  </a:lnTo>
                  <a:lnTo>
                    <a:pt x="20423" y="29465"/>
                  </a:lnTo>
                  <a:lnTo>
                    <a:pt x="19439" y="33191"/>
                  </a:lnTo>
                  <a:lnTo>
                    <a:pt x="18154" y="36274"/>
                  </a:lnTo>
                  <a:lnTo>
                    <a:pt x="16527" y="38886"/>
                  </a:lnTo>
                  <a:lnTo>
                    <a:pt x="14729" y="40814"/>
                  </a:lnTo>
                  <a:lnTo>
                    <a:pt x="12802" y="42098"/>
                  </a:lnTo>
                  <a:lnTo>
                    <a:pt x="10704" y="42441"/>
                  </a:lnTo>
                  <a:lnTo>
                    <a:pt x="8606" y="42098"/>
                  </a:lnTo>
                  <a:lnTo>
                    <a:pt x="6508" y="40814"/>
                  </a:lnTo>
                  <a:lnTo>
                    <a:pt x="4710" y="38886"/>
                  </a:lnTo>
                  <a:lnTo>
                    <a:pt x="3083" y="36274"/>
                  </a:lnTo>
                  <a:lnTo>
                    <a:pt x="1799" y="33191"/>
                  </a:lnTo>
                  <a:lnTo>
                    <a:pt x="814" y="29465"/>
                  </a:lnTo>
                  <a:lnTo>
                    <a:pt x="172" y="25610"/>
                  </a:lnTo>
                  <a:lnTo>
                    <a:pt x="0" y="21242"/>
                  </a:lnTo>
                  <a:close/>
                </a:path>
              </a:pathLst>
            </a:custGeom>
            <a:solidFill>
              <a:srgbClr val="000000"/>
            </a:solidFill>
            <a:ln w="0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6" name="Free-form: Shape 15">
              <a:extLst>
                <a:ext uri="{FF2B5EF4-FFF2-40B4-BE49-F238E27FC236}">
                  <a16:creationId xmlns:a16="http://schemas.microsoft.com/office/drawing/2014/main" id="{ABC35979-966D-42B3-8E5A-C06F8A7F843B}"/>
                </a:ext>
              </a:extLst>
            </p:cNvPr>
            <p:cNvSpPr/>
            <p:nvPr/>
          </p:nvSpPr>
          <p:spPr>
            <a:xfrm>
              <a:off x="1598403" y="2111126"/>
              <a:ext cx="20981" cy="42399"/>
            </a:xfrm>
            <a:custGeom>
              <a:avLst/>
              <a:gdLst/>
              <a:ahLst/>
              <a:cxnLst/>
              <a:rect l="0" t="0" r="0" b="0"/>
              <a:pathLst>
                <a:path w="20981" h="42399">
                  <a:moveTo>
                    <a:pt x="0" y="20985"/>
                  </a:moveTo>
                  <a:lnTo>
                    <a:pt x="0" y="25696"/>
                  </a:lnTo>
                  <a:lnTo>
                    <a:pt x="857" y="29551"/>
                  </a:lnTo>
                  <a:lnTo>
                    <a:pt x="1713" y="32976"/>
                  </a:lnTo>
                  <a:lnTo>
                    <a:pt x="2997" y="35974"/>
                  </a:lnTo>
                  <a:lnTo>
                    <a:pt x="4710" y="38972"/>
                  </a:lnTo>
                  <a:lnTo>
                    <a:pt x="6423" y="40685"/>
                  </a:lnTo>
                  <a:lnTo>
                    <a:pt x="8564" y="41970"/>
                  </a:lnTo>
                  <a:lnTo>
                    <a:pt x="10704" y="42398"/>
                  </a:lnTo>
                  <a:lnTo>
                    <a:pt x="12417" y="41970"/>
                  </a:lnTo>
                  <a:lnTo>
                    <a:pt x="14558" y="40685"/>
                  </a:lnTo>
                  <a:lnTo>
                    <a:pt x="16271" y="38972"/>
                  </a:lnTo>
                  <a:lnTo>
                    <a:pt x="17983" y="35974"/>
                  </a:lnTo>
                  <a:lnTo>
                    <a:pt x="19268" y="32976"/>
                  </a:lnTo>
                  <a:lnTo>
                    <a:pt x="20124" y="29551"/>
                  </a:lnTo>
                  <a:lnTo>
                    <a:pt x="20980" y="25696"/>
                  </a:lnTo>
                  <a:lnTo>
                    <a:pt x="20980" y="20985"/>
                  </a:lnTo>
                  <a:lnTo>
                    <a:pt x="20980" y="16702"/>
                  </a:lnTo>
                  <a:lnTo>
                    <a:pt x="20124" y="12848"/>
                  </a:lnTo>
                  <a:lnTo>
                    <a:pt x="19268" y="9422"/>
                  </a:lnTo>
                  <a:lnTo>
                    <a:pt x="17983" y="5996"/>
                  </a:lnTo>
                  <a:lnTo>
                    <a:pt x="16271" y="3426"/>
                  </a:lnTo>
                  <a:lnTo>
                    <a:pt x="14558" y="1713"/>
                  </a:lnTo>
                  <a:lnTo>
                    <a:pt x="12417" y="428"/>
                  </a:lnTo>
                  <a:lnTo>
                    <a:pt x="10704" y="0"/>
                  </a:lnTo>
                  <a:lnTo>
                    <a:pt x="8135" y="428"/>
                  </a:lnTo>
                  <a:lnTo>
                    <a:pt x="6423" y="1713"/>
                  </a:lnTo>
                  <a:lnTo>
                    <a:pt x="4710" y="3426"/>
                  </a:lnTo>
                  <a:lnTo>
                    <a:pt x="2997" y="5996"/>
                  </a:lnTo>
                  <a:lnTo>
                    <a:pt x="1713" y="9422"/>
                  </a:lnTo>
                  <a:lnTo>
                    <a:pt x="857" y="12848"/>
                  </a:lnTo>
                  <a:lnTo>
                    <a:pt x="0" y="16702"/>
                  </a:lnTo>
                  <a:close/>
                </a:path>
              </a:pathLst>
            </a:custGeom>
            <a:solidFill>
              <a:schemeClr val="accent1">
                <a:alpha val="0"/>
              </a:schemeClr>
            </a:solidFill>
            <a:ln w="4282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7" name="Free-form: Shape 16">
              <a:extLst>
                <a:ext uri="{FF2B5EF4-FFF2-40B4-BE49-F238E27FC236}">
                  <a16:creationId xmlns:a16="http://schemas.microsoft.com/office/drawing/2014/main" id="{D2B10049-74AB-4509-A6D2-EDE05D3A6D26}"/>
                </a:ext>
              </a:extLst>
            </p:cNvPr>
            <p:cNvSpPr/>
            <p:nvPr/>
          </p:nvSpPr>
          <p:spPr>
            <a:xfrm>
              <a:off x="1460109" y="2227613"/>
              <a:ext cx="84776" cy="32120"/>
            </a:xfrm>
            <a:custGeom>
              <a:avLst/>
              <a:gdLst/>
              <a:ahLst/>
              <a:cxnLst/>
              <a:rect l="0" t="0" r="0" b="0"/>
              <a:pathLst>
                <a:path w="84776" h="32120">
                  <a:moveTo>
                    <a:pt x="84775" y="0"/>
                  </a:moveTo>
                  <a:lnTo>
                    <a:pt x="84347" y="3854"/>
                  </a:lnTo>
                  <a:lnTo>
                    <a:pt x="83919" y="7709"/>
                  </a:lnTo>
                  <a:lnTo>
                    <a:pt x="82635" y="11135"/>
                  </a:lnTo>
                  <a:lnTo>
                    <a:pt x="81350" y="14133"/>
                  </a:lnTo>
                  <a:lnTo>
                    <a:pt x="79209" y="17130"/>
                  </a:lnTo>
                  <a:lnTo>
                    <a:pt x="77069" y="19700"/>
                  </a:lnTo>
                  <a:lnTo>
                    <a:pt x="74500" y="21841"/>
                  </a:lnTo>
                  <a:lnTo>
                    <a:pt x="71502" y="23982"/>
                  </a:lnTo>
                  <a:lnTo>
                    <a:pt x="68505" y="26124"/>
                  </a:lnTo>
                  <a:lnTo>
                    <a:pt x="65080" y="27408"/>
                  </a:lnTo>
                  <a:lnTo>
                    <a:pt x="57801" y="29978"/>
                  </a:lnTo>
                  <a:lnTo>
                    <a:pt x="50095" y="31691"/>
                  </a:lnTo>
                  <a:lnTo>
                    <a:pt x="42388" y="32119"/>
                  </a:lnTo>
                  <a:lnTo>
                    <a:pt x="34253" y="31691"/>
                  </a:lnTo>
                  <a:lnTo>
                    <a:pt x="26546" y="29978"/>
                  </a:lnTo>
                  <a:lnTo>
                    <a:pt x="19695" y="27408"/>
                  </a:lnTo>
                  <a:lnTo>
                    <a:pt x="16270" y="26124"/>
                  </a:lnTo>
                  <a:lnTo>
                    <a:pt x="13273" y="23982"/>
                  </a:lnTo>
                  <a:lnTo>
                    <a:pt x="10276" y="21841"/>
                  </a:lnTo>
                  <a:lnTo>
                    <a:pt x="7707" y="19700"/>
                  </a:lnTo>
                  <a:lnTo>
                    <a:pt x="5566" y="17130"/>
                  </a:lnTo>
                  <a:lnTo>
                    <a:pt x="3425" y="14133"/>
                  </a:lnTo>
                  <a:lnTo>
                    <a:pt x="1713" y="11135"/>
                  </a:lnTo>
                  <a:lnTo>
                    <a:pt x="856" y="7709"/>
                  </a:lnTo>
                  <a:lnTo>
                    <a:pt x="0" y="3854"/>
                  </a:lnTo>
                  <a:lnTo>
                    <a:pt x="0" y="0"/>
                  </a:lnTo>
                </a:path>
              </a:pathLst>
            </a:custGeom>
            <a:ln w="12845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27" name="Group 26">
            <a:extLst>
              <a:ext uri="{FF2B5EF4-FFF2-40B4-BE49-F238E27FC236}">
                <a16:creationId xmlns:a16="http://schemas.microsoft.com/office/drawing/2014/main" id="{576C792B-7C81-4F09-B685-D8BCFF9FBC83}"/>
              </a:ext>
            </a:extLst>
          </p:cNvPr>
          <p:cNvGrpSpPr/>
          <p:nvPr/>
        </p:nvGrpSpPr>
        <p:grpSpPr>
          <a:xfrm>
            <a:off x="2463800" y="1828800"/>
            <a:ext cx="551898" cy="552457"/>
            <a:chOff x="2463800" y="1828800"/>
            <a:chExt cx="551898" cy="552457"/>
          </a:xfrm>
        </p:grpSpPr>
        <p:sp>
          <p:nvSpPr>
            <p:cNvPr id="19" name="Free-form: Shape 18">
              <a:extLst>
                <a:ext uri="{FF2B5EF4-FFF2-40B4-BE49-F238E27FC236}">
                  <a16:creationId xmlns:a16="http://schemas.microsoft.com/office/drawing/2014/main" id="{D65D6EB8-626A-4FA7-930E-EDFCA83305FA}"/>
                </a:ext>
              </a:extLst>
            </p:cNvPr>
            <p:cNvSpPr/>
            <p:nvPr/>
          </p:nvSpPr>
          <p:spPr>
            <a:xfrm>
              <a:off x="2463800" y="1828800"/>
              <a:ext cx="551812" cy="552244"/>
            </a:xfrm>
            <a:custGeom>
              <a:avLst/>
              <a:gdLst/>
              <a:ahLst/>
              <a:cxnLst/>
              <a:rect l="0" t="0" r="0" b="0"/>
              <a:pathLst>
                <a:path w="551812" h="552244">
                  <a:moveTo>
                    <a:pt x="300" y="261882"/>
                  </a:moveTo>
                  <a:lnTo>
                    <a:pt x="1455" y="247964"/>
                  </a:lnTo>
                  <a:lnTo>
                    <a:pt x="3041" y="234044"/>
                  </a:lnTo>
                  <a:lnTo>
                    <a:pt x="5480" y="220426"/>
                  </a:lnTo>
                  <a:lnTo>
                    <a:pt x="8564" y="207150"/>
                  </a:lnTo>
                  <a:lnTo>
                    <a:pt x="12288" y="194046"/>
                  </a:lnTo>
                  <a:lnTo>
                    <a:pt x="16655" y="181112"/>
                  </a:lnTo>
                  <a:lnTo>
                    <a:pt x="21665" y="168650"/>
                  </a:lnTo>
                  <a:lnTo>
                    <a:pt x="27145" y="156359"/>
                  </a:lnTo>
                  <a:lnTo>
                    <a:pt x="33311" y="144539"/>
                  </a:lnTo>
                  <a:lnTo>
                    <a:pt x="39947" y="132847"/>
                  </a:lnTo>
                  <a:lnTo>
                    <a:pt x="47055" y="121712"/>
                  </a:lnTo>
                  <a:lnTo>
                    <a:pt x="54847" y="110834"/>
                  </a:lnTo>
                  <a:lnTo>
                    <a:pt x="62940" y="100513"/>
                  </a:lnTo>
                  <a:lnTo>
                    <a:pt x="71674" y="90448"/>
                  </a:lnTo>
                  <a:lnTo>
                    <a:pt x="80707" y="80899"/>
                  </a:lnTo>
                  <a:lnTo>
                    <a:pt x="90256" y="71692"/>
                  </a:lnTo>
                  <a:lnTo>
                    <a:pt x="100317" y="63125"/>
                  </a:lnTo>
                  <a:lnTo>
                    <a:pt x="110808" y="54860"/>
                  </a:lnTo>
                  <a:lnTo>
                    <a:pt x="121682" y="47066"/>
                  </a:lnTo>
                  <a:lnTo>
                    <a:pt x="132815" y="39957"/>
                  </a:lnTo>
                  <a:lnTo>
                    <a:pt x="144332" y="33319"/>
                  </a:lnTo>
                  <a:lnTo>
                    <a:pt x="156320" y="27151"/>
                  </a:lnTo>
                  <a:lnTo>
                    <a:pt x="168438" y="21670"/>
                  </a:lnTo>
                  <a:lnTo>
                    <a:pt x="181068" y="16660"/>
                  </a:lnTo>
                  <a:lnTo>
                    <a:pt x="193827" y="12462"/>
                  </a:lnTo>
                  <a:lnTo>
                    <a:pt x="206972" y="8736"/>
                  </a:lnTo>
                  <a:lnTo>
                    <a:pt x="220201" y="5653"/>
                  </a:lnTo>
                  <a:lnTo>
                    <a:pt x="233817" y="3212"/>
                  </a:lnTo>
                  <a:lnTo>
                    <a:pt x="247733" y="1457"/>
                  </a:lnTo>
                  <a:lnTo>
                    <a:pt x="261648" y="300"/>
                  </a:lnTo>
                  <a:lnTo>
                    <a:pt x="275905" y="0"/>
                  </a:lnTo>
                  <a:lnTo>
                    <a:pt x="290120" y="300"/>
                  </a:lnTo>
                  <a:lnTo>
                    <a:pt x="304036" y="1457"/>
                  </a:lnTo>
                  <a:lnTo>
                    <a:pt x="317951" y="3212"/>
                  </a:lnTo>
                  <a:lnTo>
                    <a:pt x="331567" y="5653"/>
                  </a:lnTo>
                  <a:lnTo>
                    <a:pt x="344839" y="8736"/>
                  </a:lnTo>
                  <a:lnTo>
                    <a:pt x="357941" y="12462"/>
                  </a:lnTo>
                  <a:lnTo>
                    <a:pt x="370699" y="16660"/>
                  </a:lnTo>
                  <a:lnTo>
                    <a:pt x="383330" y="21670"/>
                  </a:lnTo>
                  <a:lnTo>
                    <a:pt x="395489" y="27151"/>
                  </a:lnTo>
                  <a:lnTo>
                    <a:pt x="407435" y="33319"/>
                  </a:lnTo>
                  <a:lnTo>
                    <a:pt x="418953" y="39957"/>
                  </a:lnTo>
                  <a:lnTo>
                    <a:pt x="430257" y="47066"/>
                  </a:lnTo>
                  <a:lnTo>
                    <a:pt x="440960" y="54860"/>
                  </a:lnTo>
                  <a:lnTo>
                    <a:pt x="451451" y="63125"/>
                  </a:lnTo>
                  <a:lnTo>
                    <a:pt x="461512" y="71692"/>
                  </a:lnTo>
                  <a:lnTo>
                    <a:pt x="471059" y="80899"/>
                  </a:lnTo>
                  <a:lnTo>
                    <a:pt x="480094" y="90448"/>
                  </a:lnTo>
                  <a:lnTo>
                    <a:pt x="488828" y="100513"/>
                  </a:lnTo>
                  <a:lnTo>
                    <a:pt x="497092" y="110834"/>
                  </a:lnTo>
                  <a:lnTo>
                    <a:pt x="504713" y="121712"/>
                  </a:lnTo>
                  <a:lnTo>
                    <a:pt x="511820" y="132847"/>
                  </a:lnTo>
                  <a:lnTo>
                    <a:pt x="518457" y="144539"/>
                  </a:lnTo>
                  <a:lnTo>
                    <a:pt x="524623" y="156359"/>
                  </a:lnTo>
                  <a:lnTo>
                    <a:pt x="530103" y="168650"/>
                  </a:lnTo>
                  <a:lnTo>
                    <a:pt x="535112" y="181112"/>
                  </a:lnTo>
                  <a:lnTo>
                    <a:pt x="539479" y="194046"/>
                  </a:lnTo>
                  <a:lnTo>
                    <a:pt x="543204" y="207150"/>
                  </a:lnTo>
                  <a:lnTo>
                    <a:pt x="546288" y="220426"/>
                  </a:lnTo>
                  <a:lnTo>
                    <a:pt x="548728" y="234044"/>
                  </a:lnTo>
                  <a:lnTo>
                    <a:pt x="550355" y="247964"/>
                  </a:lnTo>
                  <a:lnTo>
                    <a:pt x="551468" y="261882"/>
                  </a:lnTo>
                  <a:lnTo>
                    <a:pt x="551811" y="276101"/>
                  </a:lnTo>
                  <a:lnTo>
                    <a:pt x="551468" y="290361"/>
                  </a:lnTo>
                  <a:lnTo>
                    <a:pt x="550355" y="304279"/>
                  </a:lnTo>
                  <a:lnTo>
                    <a:pt x="548728" y="318198"/>
                  </a:lnTo>
                  <a:lnTo>
                    <a:pt x="546288" y="331817"/>
                  </a:lnTo>
                  <a:lnTo>
                    <a:pt x="543204" y="345050"/>
                  </a:lnTo>
                  <a:lnTo>
                    <a:pt x="539479" y="358198"/>
                  </a:lnTo>
                  <a:lnTo>
                    <a:pt x="535112" y="371131"/>
                  </a:lnTo>
                  <a:lnTo>
                    <a:pt x="530103" y="383593"/>
                  </a:lnTo>
                  <a:lnTo>
                    <a:pt x="524623" y="395884"/>
                  </a:lnTo>
                  <a:lnTo>
                    <a:pt x="518457" y="407704"/>
                  </a:lnTo>
                  <a:lnTo>
                    <a:pt x="511820" y="419354"/>
                  </a:lnTo>
                  <a:lnTo>
                    <a:pt x="504713" y="430531"/>
                  </a:lnTo>
                  <a:lnTo>
                    <a:pt x="497092" y="441366"/>
                  </a:lnTo>
                  <a:lnTo>
                    <a:pt x="488828" y="451730"/>
                  </a:lnTo>
                  <a:lnTo>
                    <a:pt x="480094" y="461752"/>
                  </a:lnTo>
                  <a:lnTo>
                    <a:pt x="471059" y="471474"/>
                  </a:lnTo>
                  <a:lnTo>
                    <a:pt x="461512" y="480551"/>
                  </a:lnTo>
                  <a:lnTo>
                    <a:pt x="451451" y="489289"/>
                  </a:lnTo>
                  <a:lnTo>
                    <a:pt x="440960" y="497383"/>
                  </a:lnTo>
                  <a:lnTo>
                    <a:pt x="430257" y="505135"/>
                  </a:lnTo>
                  <a:lnTo>
                    <a:pt x="418953" y="512286"/>
                  </a:lnTo>
                  <a:lnTo>
                    <a:pt x="407435" y="518925"/>
                  </a:lnTo>
                  <a:lnTo>
                    <a:pt x="395489" y="525049"/>
                  </a:lnTo>
                  <a:lnTo>
                    <a:pt x="383330" y="530573"/>
                  </a:lnTo>
                  <a:lnTo>
                    <a:pt x="370699" y="535583"/>
                  </a:lnTo>
                  <a:lnTo>
                    <a:pt x="357941" y="539952"/>
                  </a:lnTo>
                  <a:lnTo>
                    <a:pt x="344839" y="543678"/>
                  </a:lnTo>
                  <a:lnTo>
                    <a:pt x="331567" y="546762"/>
                  </a:lnTo>
                  <a:lnTo>
                    <a:pt x="317951" y="549160"/>
                  </a:lnTo>
                  <a:lnTo>
                    <a:pt x="304036" y="550786"/>
                  </a:lnTo>
                  <a:lnTo>
                    <a:pt x="290120" y="551943"/>
                  </a:lnTo>
                  <a:lnTo>
                    <a:pt x="275905" y="552243"/>
                  </a:lnTo>
                  <a:lnTo>
                    <a:pt x="261648" y="551943"/>
                  </a:lnTo>
                  <a:lnTo>
                    <a:pt x="247733" y="550786"/>
                  </a:lnTo>
                  <a:lnTo>
                    <a:pt x="233817" y="549160"/>
                  </a:lnTo>
                  <a:lnTo>
                    <a:pt x="220201" y="546762"/>
                  </a:lnTo>
                  <a:lnTo>
                    <a:pt x="206972" y="543678"/>
                  </a:lnTo>
                  <a:lnTo>
                    <a:pt x="193827" y="539952"/>
                  </a:lnTo>
                  <a:lnTo>
                    <a:pt x="181068" y="535583"/>
                  </a:lnTo>
                  <a:lnTo>
                    <a:pt x="168438" y="530573"/>
                  </a:lnTo>
                  <a:lnTo>
                    <a:pt x="156320" y="525049"/>
                  </a:lnTo>
                  <a:lnTo>
                    <a:pt x="144332" y="518925"/>
                  </a:lnTo>
                  <a:lnTo>
                    <a:pt x="132815" y="512286"/>
                  </a:lnTo>
                  <a:lnTo>
                    <a:pt x="121682" y="505135"/>
                  </a:lnTo>
                  <a:lnTo>
                    <a:pt x="110808" y="497383"/>
                  </a:lnTo>
                  <a:lnTo>
                    <a:pt x="100317" y="489289"/>
                  </a:lnTo>
                  <a:lnTo>
                    <a:pt x="90256" y="480551"/>
                  </a:lnTo>
                  <a:lnTo>
                    <a:pt x="80707" y="471474"/>
                  </a:lnTo>
                  <a:lnTo>
                    <a:pt x="71674" y="461752"/>
                  </a:lnTo>
                  <a:lnTo>
                    <a:pt x="62940" y="451730"/>
                  </a:lnTo>
                  <a:lnTo>
                    <a:pt x="54847" y="441366"/>
                  </a:lnTo>
                  <a:lnTo>
                    <a:pt x="47055" y="430531"/>
                  </a:lnTo>
                  <a:lnTo>
                    <a:pt x="39947" y="419354"/>
                  </a:lnTo>
                  <a:lnTo>
                    <a:pt x="33311" y="407704"/>
                  </a:lnTo>
                  <a:lnTo>
                    <a:pt x="27145" y="395884"/>
                  </a:lnTo>
                  <a:lnTo>
                    <a:pt x="21665" y="383593"/>
                  </a:lnTo>
                  <a:lnTo>
                    <a:pt x="16655" y="371131"/>
                  </a:lnTo>
                  <a:lnTo>
                    <a:pt x="12288" y="358198"/>
                  </a:lnTo>
                  <a:lnTo>
                    <a:pt x="8564" y="345050"/>
                  </a:lnTo>
                  <a:lnTo>
                    <a:pt x="5480" y="331817"/>
                  </a:lnTo>
                  <a:lnTo>
                    <a:pt x="3041" y="318198"/>
                  </a:lnTo>
                  <a:lnTo>
                    <a:pt x="1455" y="304279"/>
                  </a:lnTo>
                  <a:lnTo>
                    <a:pt x="300" y="290361"/>
                  </a:lnTo>
                  <a:lnTo>
                    <a:pt x="0" y="276101"/>
                  </a:lnTo>
                  <a:close/>
                </a:path>
              </a:pathLst>
            </a:custGeom>
            <a:solidFill>
              <a:srgbClr val="FAD8B7"/>
            </a:solidFill>
            <a:ln w="0" cap="flat" cmpd="sng" algn="ctr">
              <a:solidFill>
                <a:srgbClr val="FAD8B7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Free-form: Shape 19">
              <a:extLst>
                <a:ext uri="{FF2B5EF4-FFF2-40B4-BE49-F238E27FC236}">
                  <a16:creationId xmlns:a16="http://schemas.microsoft.com/office/drawing/2014/main" id="{4ED41669-F992-4C2F-911A-D1C794BB23B1}"/>
                </a:ext>
              </a:extLst>
            </p:cNvPr>
            <p:cNvSpPr/>
            <p:nvPr/>
          </p:nvSpPr>
          <p:spPr>
            <a:xfrm>
              <a:off x="2463800" y="1828800"/>
              <a:ext cx="551898" cy="552457"/>
            </a:xfrm>
            <a:custGeom>
              <a:avLst/>
              <a:gdLst/>
              <a:ahLst/>
              <a:cxnLst/>
              <a:rect l="0" t="0" r="0" b="0"/>
              <a:pathLst>
                <a:path w="551898" h="552457">
                  <a:moveTo>
                    <a:pt x="0" y="276228"/>
                  </a:moveTo>
                  <a:lnTo>
                    <a:pt x="428" y="290361"/>
                  </a:lnTo>
                  <a:lnTo>
                    <a:pt x="1284" y="304065"/>
                  </a:lnTo>
                  <a:lnTo>
                    <a:pt x="2997" y="318198"/>
                  </a:lnTo>
                  <a:lnTo>
                    <a:pt x="5566" y="331902"/>
                  </a:lnTo>
                  <a:lnTo>
                    <a:pt x="8563" y="345178"/>
                  </a:lnTo>
                  <a:lnTo>
                    <a:pt x="12417" y="358026"/>
                  </a:lnTo>
                  <a:lnTo>
                    <a:pt x="16698" y="371302"/>
                  </a:lnTo>
                  <a:lnTo>
                    <a:pt x="21836" y="383721"/>
                  </a:lnTo>
                  <a:lnTo>
                    <a:pt x="26974" y="395713"/>
                  </a:lnTo>
                  <a:lnTo>
                    <a:pt x="33396" y="407704"/>
                  </a:lnTo>
                  <a:lnTo>
                    <a:pt x="39819" y="419267"/>
                  </a:lnTo>
                  <a:lnTo>
                    <a:pt x="47098" y="430402"/>
                  </a:lnTo>
                  <a:lnTo>
                    <a:pt x="54804" y="441537"/>
                  </a:lnTo>
                  <a:lnTo>
                    <a:pt x="62939" y="451815"/>
                  </a:lnTo>
                  <a:lnTo>
                    <a:pt x="71503" y="461665"/>
                  </a:lnTo>
                  <a:lnTo>
                    <a:pt x="80922" y="471515"/>
                  </a:lnTo>
                  <a:lnTo>
                    <a:pt x="90342" y="480508"/>
                  </a:lnTo>
                  <a:lnTo>
                    <a:pt x="100189" y="489502"/>
                  </a:lnTo>
                  <a:lnTo>
                    <a:pt x="110893" y="497210"/>
                  </a:lnTo>
                  <a:lnTo>
                    <a:pt x="121597" y="504919"/>
                  </a:lnTo>
                  <a:lnTo>
                    <a:pt x="132729" y="512200"/>
                  </a:lnTo>
                  <a:lnTo>
                    <a:pt x="144290" y="519052"/>
                  </a:lnTo>
                  <a:lnTo>
                    <a:pt x="156278" y="525047"/>
                  </a:lnTo>
                  <a:lnTo>
                    <a:pt x="168266" y="530615"/>
                  </a:lnTo>
                  <a:lnTo>
                    <a:pt x="181111" y="535754"/>
                  </a:lnTo>
                  <a:lnTo>
                    <a:pt x="193956" y="540036"/>
                  </a:lnTo>
                  <a:lnTo>
                    <a:pt x="206801" y="543891"/>
                  </a:lnTo>
                  <a:lnTo>
                    <a:pt x="220074" y="546889"/>
                  </a:lnTo>
                  <a:lnTo>
                    <a:pt x="233775" y="549030"/>
                  </a:lnTo>
                  <a:lnTo>
                    <a:pt x="247904" y="550743"/>
                  </a:lnTo>
                  <a:lnTo>
                    <a:pt x="261605" y="552028"/>
                  </a:lnTo>
                  <a:lnTo>
                    <a:pt x="275734" y="552456"/>
                  </a:lnTo>
                  <a:lnTo>
                    <a:pt x="290292" y="552028"/>
                  </a:lnTo>
                  <a:lnTo>
                    <a:pt x="303993" y="550743"/>
                  </a:lnTo>
                  <a:lnTo>
                    <a:pt x="318122" y="549030"/>
                  </a:lnTo>
                  <a:lnTo>
                    <a:pt x="331395" y="546889"/>
                  </a:lnTo>
                  <a:lnTo>
                    <a:pt x="344668" y="543891"/>
                  </a:lnTo>
                  <a:lnTo>
                    <a:pt x="357941" y="540036"/>
                  </a:lnTo>
                  <a:lnTo>
                    <a:pt x="370786" y="535754"/>
                  </a:lnTo>
                  <a:lnTo>
                    <a:pt x="383202" y="530615"/>
                  </a:lnTo>
                  <a:lnTo>
                    <a:pt x="395619" y="525047"/>
                  </a:lnTo>
                  <a:lnTo>
                    <a:pt x="407607" y="519052"/>
                  </a:lnTo>
                  <a:lnTo>
                    <a:pt x="418740" y="512200"/>
                  </a:lnTo>
                  <a:lnTo>
                    <a:pt x="430300" y="504919"/>
                  </a:lnTo>
                  <a:lnTo>
                    <a:pt x="441004" y="497210"/>
                  </a:lnTo>
                  <a:lnTo>
                    <a:pt x="451280" y="489502"/>
                  </a:lnTo>
                  <a:lnTo>
                    <a:pt x="461555" y="480508"/>
                  </a:lnTo>
                  <a:lnTo>
                    <a:pt x="470975" y="471515"/>
                  </a:lnTo>
                  <a:lnTo>
                    <a:pt x="479966" y="461665"/>
                  </a:lnTo>
                  <a:lnTo>
                    <a:pt x="488958" y="451815"/>
                  </a:lnTo>
                  <a:lnTo>
                    <a:pt x="497093" y="441537"/>
                  </a:lnTo>
                  <a:lnTo>
                    <a:pt x="504799" y="430402"/>
                  </a:lnTo>
                  <a:lnTo>
                    <a:pt x="511650" y="419267"/>
                  </a:lnTo>
                  <a:lnTo>
                    <a:pt x="518501" y="407704"/>
                  </a:lnTo>
                  <a:lnTo>
                    <a:pt x="524495" y="395713"/>
                  </a:lnTo>
                  <a:lnTo>
                    <a:pt x="530061" y="383721"/>
                  </a:lnTo>
                  <a:lnTo>
                    <a:pt x="535199" y="371302"/>
                  </a:lnTo>
                  <a:lnTo>
                    <a:pt x="539480" y="358026"/>
                  </a:lnTo>
                  <a:lnTo>
                    <a:pt x="543334" y="345178"/>
                  </a:lnTo>
                  <a:lnTo>
                    <a:pt x="546331" y="331902"/>
                  </a:lnTo>
                  <a:lnTo>
                    <a:pt x="548900" y="318198"/>
                  </a:lnTo>
                  <a:lnTo>
                    <a:pt x="550184" y="304065"/>
                  </a:lnTo>
                  <a:lnTo>
                    <a:pt x="551469" y="290361"/>
                  </a:lnTo>
                  <a:lnTo>
                    <a:pt x="551897" y="276228"/>
                  </a:lnTo>
                  <a:lnTo>
                    <a:pt x="551469" y="262095"/>
                  </a:lnTo>
                  <a:lnTo>
                    <a:pt x="550184" y="247963"/>
                  </a:lnTo>
                  <a:lnTo>
                    <a:pt x="548900" y="234259"/>
                  </a:lnTo>
                  <a:lnTo>
                    <a:pt x="546331" y="220554"/>
                  </a:lnTo>
                  <a:lnTo>
                    <a:pt x="543334" y="207278"/>
                  </a:lnTo>
                  <a:lnTo>
                    <a:pt x="539480" y="194002"/>
                  </a:lnTo>
                  <a:lnTo>
                    <a:pt x="535199" y="181154"/>
                  </a:lnTo>
                  <a:lnTo>
                    <a:pt x="530061" y="168735"/>
                  </a:lnTo>
                  <a:lnTo>
                    <a:pt x="524495" y="156315"/>
                  </a:lnTo>
                  <a:lnTo>
                    <a:pt x="518501" y="144752"/>
                  </a:lnTo>
                  <a:lnTo>
                    <a:pt x="511650" y="132761"/>
                  </a:lnTo>
                  <a:lnTo>
                    <a:pt x="504799" y="121626"/>
                  </a:lnTo>
                  <a:lnTo>
                    <a:pt x="497093" y="110919"/>
                  </a:lnTo>
                  <a:lnTo>
                    <a:pt x="488958" y="100641"/>
                  </a:lnTo>
                  <a:lnTo>
                    <a:pt x="479966" y="90363"/>
                  </a:lnTo>
                  <a:lnTo>
                    <a:pt x="470975" y="80941"/>
                  </a:lnTo>
                  <a:lnTo>
                    <a:pt x="461555" y="71519"/>
                  </a:lnTo>
                  <a:lnTo>
                    <a:pt x="451280" y="62954"/>
                  </a:lnTo>
                  <a:lnTo>
                    <a:pt x="441004" y="54817"/>
                  </a:lnTo>
                  <a:lnTo>
                    <a:pt x="430300" y="47109"/>
                  </a:lnTo>
                  <a:lnTo>
                    <a:pt x="418740" y="39828"/>
                  </a:lnTo>
                  <a:lnTo>
                    <a:pt x="407607" y="33404"/>
                  </a:lnTo>
                  <a:lnTo>
                    <a:pt x="395619" y="26980"/>
                  </a:lnTo>
                  <a:lnTo>
                    <a:pt x="383202" y="21841"/>
                  </a:lnTo>
                  <a:lnTo>
                    <a:pt x="370786" y="16702"/>
                  </a:lnTo>
                  <a:lnTo>
                    <a:pt x="357941" y="12420"/>
                  </a:lnTo>
                  <a:lnTo>
                    <a:pt x="344668" y="8565"/>
                  </a:lnTo>
                  <a:lnTo>
                    <a:pt x="331395" y="5567"/>
                  </a:lnTo>
                  <a:lnTo>
                    <a:pt x="318122" y="3426"/>
                  </a:lnTo>
                  <a:lnTo>
                    <a:pt x="303993" y="1285"/>
                  </a:lnTo>
                  <a:lnTo>
                    <a:pt x="290292" y="428"/>
                  </a:lnTo>
                  <a:lnTo>
                    <a:pt x="275734" y="0"/>
                  </a:lnTo>
                  <a:lnTo>
                    <a:pt x="261605" y="428"/>
                  </a:lnTo>
                  <a:lnTo>
                    <a:pt x="247904" y="1285"/>
                  </a:lnTo>
                  <a:lnTo>
                    <a:pt x="233775" y="3426"/>
                  </a:lnTo>
                  <a:lnTo>
                    <a:pt x="220074" y="5567"/>
                  </a:lnTo>
                  <a:lnTo>
                    <a:pt x="206801" y="8565"/>
                  </a:lnTo>
                  <a:lnTo>
                    <a:pt x="193956" y="12420"/>
                  </a:lnTo>
                  <a:lnTo>
                    <a:pt x="181111" y="16702"/>
                  </a:lnTo>
                  <a:lnTo>
                    <a:pt x="168266" y="21841"/>
                  </a:lnTo>
                  <a:lnTo>
                    <a:pt x="156278" y="26980"/>
                  </a:lnTo>
                  <a:lnTo>
                    <a:pt x="144290" y="33404"/>
                  </a:lnTo>
                  <a:lnTo>
                    <a:pt x="132729" y="39828"/>
                  </a:lnTo>
                  <a:lnTo>
                    <a:pt x="121597" y="47109"/>
                  </a:lnTo>
                  <a:lnTo>
                    <a:pt x="110893" y="54817"/>
                  </a:lnTo>
                  <a:lnTo>
                    <a:pt x="100189" y="62954"/>
                  </a:lnTo>
                  <a:lnTo>
                    <a:pt x="90342" y="71519"/>
                  </a:lnTo>
                  <a:lnTo>
                    <a:pt x="80922" y="80941"/>
                  </a:lnTo>
                  <a:lnTo>
                    <a:pt x="71503" y="90363"/>
                  </a:lnTo>
                  <a:lnTo>
                    <a:pt x="62939" y="100641"/>
                  </a:lnTo>
                  <a:lnTo>
                    <a:pt x="54804" y="110919"/>
                  </a:lnTo>
                  <a:lnTo>
                    <a:pt x="47098" y="121626"/>
                  </a:lnTo>
                  <a:lnTo>
                    <a:pt x="39819" y="132761"/>
                  </a:lnTo>
                  <a:lnTo>
                    <a:pt x="33396" y="144752"/>
                  </a:lnTo>
                  <a:lnTo>
                    <a:pt x="26974" y="156315"/>
                  </a:lnTo>
                  <a:lnTo>
                    <a:pt x="21836" y="168735"/>
                  </a:lnTo>
                  <a:lnTo>
                    <a:pt x="16698" y="181154"/>
                  </a:lnTo>
                  <a:lnTo>
                    <a:pt x="12417" y="194002"/>
                  </a:lnTo>
                  <a:lnTo>
                    <a:pt x="8563" y="207278"/>
                  </a:lnTo>
                  <a:lnTo>
                    <a:pt x="5566" y="220554"/>
                  </a:lnTo>
                  <a:lnTo>
                    <a:pt x="2997" y="234259"/>
                  </a:lnTo>
                  <a:lnTo>
                    <a:pt x="1284" y="247963"/>
                  </a:lnTo>
                  <a:lnTo>
                    <a:pt x="428" y="262095"/>
                  </a:lnTo>
                  <a:close/>
                </a:path>
              </a:pathLst>
            </a:custGeom>
            <a:solidFill>
              <a:schemeClr val="accent1">
                <a:alpha val="0"/>
              </a:schemeClr>
            </a:solidFill>
            <a:ln w="12954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1" name="Free-form: Shape 20">
              <a:extLst>
                <a:ext uri="{FF2B5EF4-FFF2-40B4-BE49-F238E27FC236}">
                  <a16:creationId xmlns:a16="http://schemas.microsoft.com/office/drawing/2014/main" id="{310C51BB-D09C-4A80-BBF6-112672107B00}"/>
                </a:ext>
              </a:extLst>
            </p:cNvPr>
            <p:cNvSpPr/>
            <p:nvPr/>
          </p:nvSpPr>
          <p:spPr>
            <a:xfrm>
              <a:off x="2566130" y="2199244"/>
              <a:ext cx="339959" cy="73662"/>
            </a:xfrm>
            <a:custGeom>
              <a:avLst/>
              <a:gdLst/>
              <a:ahLst/>
              <a:cxnLst/>
              <a:rect l="0" t="0" r="0" b="0"/>
              <a:pathLst>
                <a:path w="339959" h="73662">
                  <a:moveTo>
                    <a:pt x="339958" y="21413"/>
                  </a:moveTo>
                  <a:lnTo>
                    <a:pt x="334820" y="15418"/>
                  </a:lnTo>
                  <a:lnTo>
                    <a:pt x="330110" y="9422"/>
                  </a:lnTo>
                  <a:lnTo>
                    <a:pt x="327541" y="6424"/>
                  </a:lnTo>
                  <a:lnTo>
                    <a:pt x="324972" y="3855"/>
                  </a:lnTo>
                  <a:lnTo>
                    <a:pt x="321975" y="1714"/>
                  </a:lnTo>
                  <a:lnTo>
                    <a:pt x="318550" y="0"/>
                  </a:lnTo>
                  <a:lnTo>
                    <a:pt x="314268" y="5996"/>
                  </a:lnTo>
                  <a:lnTo>
                    <a:pt x="309130" y="11992"/>
                  </a:lnTo>
                  <a:lnTo>
                    <a:pt x="303564" y="17559"/>
                  </a:lnTo>
                  <a:lnTo>
                    <a:pt x="297142" y="23555"/>
                  </a:lnTo>
                  <a:lnTo>
                    <a:pt x="290291" y="29122"/>
                  </a:lnTo>
                  <a:lnTo>
                    <a:pt x="282584" y="34689"/>
                  </a:lnTo>
                  <a:lnTo>
                    <a:pt x="274878" y="39828"/>
                  </a:lnTo>
                  <a:lnTo>
                    <a:pt x="266315" y="44967"/>
                  </a:lnTo>
                  <a:lnTo>
                    <a:pt x="257323" y="49678"/>
                  </a:lnTo>
                  <a:lnTo>
                    <a:pt x="247904" y="53961"/>
                  </a:lnTo>
                  <a:lnTo>
                    <a:pt x="238484" y="57815"/>
                  </a:lnTo>
                  <a:lnTo>
                    <a:pt x="228208" y="61670"/>
                  </a:lnTo>
                  <a:lnTo>
                    <a:pt x="217933" y="64667"/>
                  </a:lnTo>
                  <a:lnTo>
                    <a:pt x="207657" y="67665"/>
                  </a:lnTo>
                  <a:lnTo>
                    <a:pt x="196525" y="69806"/>
                  </a:lnTo>
                  <a:lnTo>
                    <a:pt x="185821" y="71948"/>
                  </a:lnTo>
                  <a:lnTo>
                    <a:pt x="174689" y="72804"/>
                  </a:lnTo>
                  <a:lnTo>
                    <a:pt x="163556" y="73661"/>
                  </a:lnTo>
                  <a:lnTo>
                    <a:pt x="152852" y="73661"/>
                  </a:lnTo>
                  <a:lnTo>
                    <a:pt x="141720" y="72804"/>
                  </a:lnTo>
                  <a:lnTo>
                    <a:pt x="130160" y="71519"/>
                  </a:lnTo>
                  <a:lnTo>
                    <a:pt x="119456" y="69378"/>
                  </a:lnTo>
                  <a:lnTo>
                    <a:pt x="108324" y="66380"/>
                  </a:lnTo>
                  <a:lnTo>
                    <a:pt x="97620" y="62526"/>
                  </a:lnTo>
                  <a:lnTo>
                    <a:pt x="86916" y="58243"/>
                  </a:lnTo>
                  <a:lnTo>
                    <a:pt x="76640" y="52676"/>
                  </a:lnTo>
                  <a:lnTo>
                    <a:pt x="66364" y="46681"/>
                  </a:lnTo>
                  <a:lnTo>
                    <a:pt x="56945" y="39400"/>
                  </a:lnTo>
                  <a:lnTo>
                    <a:pt x="47097" y="30835"/>
                  </a:lnTo>
                  <a:lnTo>
                    <a:pt x="38106" y="21842"/>
                  </a:lnTo>
                  <a:lnTo>
                    <a:pt x="29543" y="11563"/>
                  </a:lnTo>
                  <a:lnTo>
                    <a:pt x="21408" y="0"/>
                  </a:lnTo>
                  <a:lnTo>
                    <a:pt x="17982" y="1714"/>
                  </a:lnTo>
                  <a:lnTo>
                    <a:pt x="14985" y="3855"/>
                  </a:lnTo>
                  <a:lnTo>
                    <a:pt x="12416" y="6424"/>
                  </a:lnTo>
                  <a:lnTo>
                    <a:pt x="9847" y="9422"/>
                  </a:lnTo>
                  <a:lnTo>
                    <a:pt x="5138" y="15418"/>
                  </a:lnTo>
                  <a:lnTo>
                    <a:pt x="0" y="21413"/>
                  </a:lnTo>
                </a:path>
              </a:pathLst>
            </a:custGeom>
            <a:ln w="12954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2" name="Free-form: Shape 21">
              <a:extLst>
                <a:ext uri="{FF2B5EF4-FFF2-40B4-BE49-F238E27FC236}">
                  <a16:creationId xmlns:a16="http://schemas.microsoft.com/office/drawing/2014/main" id="{85E21E11-727C-40B8-973D-F3CDF34D7F5B}"/>
                </a:ext>
              </a:extLst>
            </p:cNvPr>
            <p:cNvSpPr/>
            <p:nvPr/>
          </p:nvSpPr>
          <p:spPr>
            <a:xfrm>
              <a:off x="2628042" y="2009398"/>
              <a:ext cx="21194" cy="42442"/>
            </a:xfrm>
            <a:custGeom>
              <a:avLst/>
              <a:gdLst/>
              <a:ahLst/>
              <a:cxnLst/>
              <a:rect l="0" t="0" r="0" b="0"/>
              <a:pathLst>
                <a:path w="21194" h="42442">
                  <a:moveTo>
                    <a:pt x="171" y="17003"/>
                  </a:moveTo>
                  <a:lnTo>
                    <a:pt x="814" y="12977"/>
                  </a:lnTo>
                  <a:lnTo>
                    <a:pt x="1755" y="9422"/>
                  </a:lnTo>
                  <a:lnTo>
                    <a:pt x="3082" y="6167"/>
                  </a:lnTo>
                  <a:lnTo>
                    <a:pt x="4667" y="3598"/>
                  </a:lnTo>
                  <a:lnTo>
                    <a:pt x="6465" y="1628"/>
                  </a:lnTo>
                  <a:lnTo>
                    <a:pt x="8392" y="514"/>
                  </a:lnTo>
                  <a:lnTo>
                    <a:pt x="10661" y="0"/>
                  </a:lnTo>
                  <a:lnTo>
                    <a:pt x="12759" y="514"/>
                  </a:lnTo>
                  <a:lnTo>
                    <a:pt x="14728" y="1628"/>
                  </a:lnTo>
                  <a:lnTo>
                    <a:pt x="16483" y="3598"/>
                  </a:lnTo>
                  <a:lnTo>
                    <a:pt x="18111" y="6167"/>
                  </a:lnTo>
                  <a:lnTo>
                    <a:pt x="19395" y="9422"/>
                  </a:lnTo>
                  <a:lnTo>
                    <a:pt x="20379" y="12977"/>
                  </a:lnTo>
                  <a:lnTo>
                    <a:pt x="21022" y="17003"/>
                  </a:lnTo>
                  <a:lnTo>
                    <a:pt x="21193" y="21242"/>
                  </a:lnTo>
                  <a:lnTo>
                    <a:pt x="21022" y="25611"/>
                  </a:lnTo>
                  <a:lnTo>
                    <a:pt x="20379" y="29465"/>
                  </a:lnTo>
                  <a:lnTo>
                    <a:pt x="19395" y="33190"/>
                  </a:lnTo>
                  <a:lnTo>
                    <a:pt x="18111" y="36274"/>
                  </a:lnTo>
                  <a:lnTo>
                    <a:pt x="16483" y="38886"/>
                  </a:lnTo>
                  <a:lnTo>
                    <a:pt x="14728" y="40814"/>
                  </a:lnTo>
                  <a:lnTo>
                    <a:pt x="12759" y="42099"/>
                  </a:lnTo>
                  <a:lnTo>
                    <a:pt x="10661" y="42441"/>
                  </a:lnTo>
                  <a:lnTo>
                    <a:pt x="8392" y="42099"/>
                  </a:lnTo>
                  <a:lnTo>
                    <a:pt x="6465" y="40814"/>
                  </a:lnTo>
                  <a:lnTo>
                    <a:pt x="4667" y="38886"/>
                  </a:lnTo>
                  <a:lnTo>
                    <a:pt x="3082" y="36274"/>
                  </a:lnTo>
                  <a:lnTo>
                    <a:pt x="1755" y="33190"/>
                  </a:lnTo>
                  <a:lnTo>
                    <a:pt x="814" y="29465"/>
                  </a:lnTo>
                  <a:lnTo>
                    <a:pt x="171" y="25611"/>
                  </a:lnTo>
                  <a:lnTo>
                    <a:pt x="0" y="21242"/>
                  </a:lnTo>
                  <a:close/>
                </a:path>
              </a:pathLst>
            </a:custGeom>
            <a:solidFill>
              <a:srgbClr val="000000"/>
            </a:solidFill>
            <a:ln w="0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3" name="Free-form: Shape 22">
              <a:extLst>
                <a:ext uri="{FF2B5EF4-FFF2-40B4-BE49-F238E27FC236}">
                  <a16:creationId xmlns:a16="http://schemas.microsoft.com/office/drawing/2014/main" id="{31476A78-3408-437B-AE4B-6F76F0A067F2}"/>
                </a:ext>
              </a:extLst>
            </p:cNvPr>
            <p:cNvSpPr/>
            <p:nvPr/>
          </p:nvSpPr>
          <p:spPr>
            <a:xfrm>
              <a:off x="2628213" y="2009526"/>
              <a:ext cx="20981" cy="42399"/>
            </a:xfrm>
            <a:custGeom>
              <a:avLst/>
              <a:gdLst/>
              <a:ahLst/>
              <a:cxnLst/>
              <a:rect l="0" t="0" r="0" b="0"/>
              <a:pathLst>
                <a:path w="20981" h="42399">
                  <a:moveTo>
                    <a:pt x="0" y="20985"/>
                  </a:moveTo>
                  <a:lnTo>
                    <a:pt x="0" y="25696"/>
                  </a:lnTo>
                  <a:lnTo>
                    <a:pt x="856" y="29551"/>
                  </a:lnTo>
                  <a:lnTo>
                    <a:pt x="1713" y="32976"/>
                  </a:lnTo>
                  <a:lnTo>
                    <a:pt x="2997" y="35974"/>
                  </a:lnTo>
                  <a:lnTo>
                    <a:pt x="4710" y="38972"/>
                  </a:lnTo>
                  <a:lnTo>
                    <a:pt x="6423" y="40685"/>
                  </a:lnTo>
                  <a:lnTo>
                    <a:pt x="8135" y="41970"/>
                  </a:lnTo>
                  <a:lnTo>
                    <a:pt x="10704" y="42398"/>
                  </a:lnTo>
                  <a:lnTo>
                    <a:pt x="12417" y="41970"/>
                  </a:lnTo>
                  <a:lnTo>
                    <a:pt x="14558" y="40685"/>
                  </a:lnTo>
                  <a:lnTo>
                    <a:pt x="16270" y="38972"/>
                  </a:lnTo>
                  <a:lnTo>
                    <a:pt x="17983" y="35974"/>
                  </a:lnTo>
                  <a:lnTo>
                    <a:pt x="19267" y="32976"/>
                  </a:lnTo>
                  <a:lnTo>
                    <a:pt x="20124" y="29551"/>
                  </a:lnTo>
                  <a:lnTo>
                    <a:pt x="20980" y="25696"/>
                  </a:lnTo>
                  <a:lnTo>
                    <a:pt x="20980" y="20985"/>
                  </a:lnTo>
                  <a:lnTo>
                    <a:pt x="20980" y="16702"/>
                  </a:lnTo>
                  <a:lnTo>
                    <a:pt x="20124" y="12848"/>
                  </a:lnTo>
                  <a:lnTo>
                    <a:pt x="19267" y="9422"/>
                  </a:lnTo>
                  <a:lnTo>
                    <a:pt x="17983" y="5996"/>
                  </a:lnTo>
                  <a:lnTo>
                    <a:pt x="16270" y="3426"/>
                  </a:lnTo>
                  <a:lnTo>
                    <a:pt x="14558" y="1713"/>
                  </a:lnTo>
                  <a:lnTo>
                    <a:pt x="12417" y="428"/>
                  </a:lnTo>
                  <a:lnTo>
                    <a:pt x="10704" y="0"/>
                  </a:lnTo>
                  <a:lnTo>
                    <a:pt x="8135" y="428"/>
                  </a:lnTo>
                  <a:lnTo>
                    <a:pt x="6423" y="1713"/>
                  </a:lnTo>
                  <a:lnTo>
                    <a:pt x="4710" y="3426"/>
                  </a:lnTo>
                  <a:lnTo>
                    <a:pt x="2997" y="5996"/>
                  </a:lnTo>
                  <a:lnTo>
                    <a:pt x="1713" y="9422"/>
                  </a:lnTo>
                  <a:lnTo>
                    <a:pt x="856" y="12848"/>
                  </a:lnTo>
                  <a:lnTo>
                    <a:pt x="0" y="16702"/>
                  </a:lnTo>
                  <a:close/>
                </a:path>
              </a:pathLst>
            </a:custGeom>
            <a:solidFill>
              <a:schemeClr val="accent1">
                <a:alpha val="0"/>
              </a:schemeClr>
            </a:solidFill>
            <a:ln w="4318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4" name="Free-form: Shape 23">
              <a:extLst>
                <a:ext uri="{FF2B5EF4-FFF2-40B4-BE49-F238E27FC236}">
                  <a16:creationId xmlns:a16="http://schemas.microsoft.com/office/drawing/2014/main" id="{0DF227D9-C861-4A63-A179-69D5E86473FD}"/>
                </a:ext>
              </a:extLst>
            </p:cNvPr>
            <p:cNvSpPr/>
            <p:nvPr/>
          </p:nvSpPr>
          <p:spPr>
            <a:xfrm>
              <a:off x="2830133" y="2009398"/>
              <a:ext cx="21195" cy="42442"/>
            </a:xfrm>
            <a:custGeom>
              <a:avLst/>
              <a:gdLst/>
              <a:ahLst/>
              <a:cxnLst/>
              <a:rect l="0" t="0" r="0" b="0"/>
              <a:pathLst>
                <a:path w="21195" h="42442">
                  <a:moveTo>
                    <a:pt x="171" y="17003"/>
                  </a:moveTo>
                  <a:lnTo>
                    <a:pt x="813" y="12977"/>
                  </a:lnTo>
                  <a:lnTo>
                    <a:pt x="1798" y="9422"/>
                  </a:lnTo>
                  <a:lnTo>
                    <a:pt x="3082" y="6167"/>
                  </a:lnTo>
                  <a:lnTo>
                    <a:pt x="4709" y="3598"/>
                  </a:lnTo>
                  <a:lnTo>
                    <a:pt x="6507" y="1628"/>
                  </a:lnTo>
                  <a:lnTo>
                    <a:pt x="8434" y="514"/>
                  </a:lnTo>
                  <a:lnTo>
                    <a:pt x="10703" y="0"/>
                  </a:lnTo>
                  <a:lnTo>
                    <a:pt x="12801" y="514"/>
                  </a:lnTo>
                  <a:lnTo>
                    <a:pt x="14728" y="1628"/>
                  </a:lnTo>
                  <a:lnTo>
                    <a:pt x="16526" y="3598"/>
                  </a:lnTo>
                  <a:lnTo>
                    <a:pt x="18153" y="6167"/>
                  </a:lnTo>
                  <a:lnTo>
                    <a:pt x="19437" y="9422"/>
                  </a:lnTo>
                  <a:lnTo>
                    <a:pt x="20423" y="12977"/>
                  </a:lnTo>
                  <a:lnTo>
                    <a:pt x="21065" y="17003"/>
                  </a:lnTo>
                  <a:lnTo>
                    <a:pt x="21194" y="21242"/>
                  </a:lnTo>
                  <a:lnTo>
                    <a:pt x="21065" y="25611"/>
                  </a:lnTo>
                  <a:lnTo>
                    <a:pt x="20423" y="29465"/>
                  </a:lnTo>
                  <a:lnTo>
                    <a:pt x="19437" y="33190"/>
                  </a:lnTo>
                  <a:lnTo>
                    <a:pt x="18153" y="36274"/>
                  </a:lnTo>
                  <a:lnTo>
                    <a:pt x="16526" y="38886"/>
                  </a:lnTo>
                  <a:lnTo>
                    <a:pt x="14728" y="40814"/>
                  </a:lnTo>
                  <a:lnTo>
                    <a:pt x="12801" y="42099"/>
                  </a:lnTo>
                  <a:lnTo>
                    <a:pt x="10703" y="42441"/>
                  </a:lnTo>
                  <a:lnTo>
                    <a:pt x="8605" y="42099"/>
                  </a:lnTo>
                  <a:lnTo>
                    <a:pt x="6507" y="40814"/>
                  </a:lnTo>
                  <a:lnTo>
                    <a:pt x="4709" y="38886"/>
                  </a:lnTo>
                  <a:lnTo>
                    <a:pt x="3082" y="36274"/>
                  </a:lnTo>
                  <a:lnTo>
                    <a:pt x="1798" y="33190"/>
                  </a:lnTo>
                  <a:lnTo>
                    <a:pt x="813" y="29465"/>
                  </a:lnTo>
                  <a:lnTo>
                    <a:pt x="171" y="25611"/>
                  </a:lnTo>
                  <a:lnTo>
                    <a:pt x="0" y="21242"/>
                  </a:lnTo>
                  <a:close/>
                </a:path>
              </a:pathLst>
            </a:custGeom>
            <a:solidFill>
              <a:srgbClr val="000000"/>
            </a:solidFill>
            <a:ln w="0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5" name="Free-form: Shape 24">
              <a:extLst>
                <a:ext uri="{FF2B5EF4-FFF2-40B4-BE49-F238E27FC236}">
                  <a16:creationId xmlns:a16="http://schemas.microsoft.com/office/drawing/2014/main" id="{CC8A339D-5AA5-4036-B55A-9FF35A8AD9FC}"/>
                </a:ext>
              </a:extLst>
            </p:cNvPr>
            <p:cNvSpPr/>
            <p:nvPr/>
          </p:nvSpPr>
          <p:spPr>
            <a:xfrm>
              <a:off x="2830303" y="2009526"/>
              <a:ext cx="20981" cy="42399"/>
            </a:xfrm>
            <a:custGeom>
              <a:avLst/>
              <a:gdLst/>
              <a:ahLst/>
              <a:cxnLst/>
              <a:rect l="0" t="0" r="0" b="0"/>
              <a:pathLst>
                <a:path w="20981" h="42399">
                  <a:moveTo>
                    <a:pt x="0" y="20985"/>
                  </a:moveTo>
                  <a:lnTo>
                    <a:pt x="0" y="25696"/>
                  </a:lnTo>
                  <a:lnTo>
                    <a:pt x="857" y="29551"/>
                  </a:lnTo>
                  <a:lnTo>
                    <a:pt x="1713" y="32976"/>
                  </a:lnTo>
                  <a:lnTo>
                    <a:pt x="2997" y="35974"/>
                  </a:lnTo>
                  <a:lnTo>
                    <a:pt x="4710" y="38972"/>
                  </a:lnTo>
                  <a:lnTo>
                    <a:pt x="6423" y="40685"/>
                  </a:lnTo>
                  <a:lnTo>
                    <a:pt x="8563" y="41970"/>
                  </a:lnTo>
                  <a:lnTo>
                    <a:pt x="10704" y="42398"/>
                  </a:lnTo>
                  <a:lnTo>
                    <a:pt x="12417" y="41970"/>
                  </a:lnTo>
                  <a:lnTo>
                    <a:pt x="14558" y="40685"/>
                  </a:lnTo>
                  <a:lnTo>
                    <a:pt x="16271" y="38972"/>
                  </a:lnTo>
                  <a:lnTo>
                    <a:pt x="17983" y="35974"/>
                  </a:lnTo>
                  <a:lnTo>
                    <a:pt x="19268" y="32976"/>
                  </a:lnTo>
                  <a:lnTo>
                    <a:pt x="20124" y="29551"/>
                  </a:lnTo>
                  <a:lnTo>
                    <a:pt x="20980" y="25696"/>
                  </a:lnTo>
                  <a:lnTo>
                    <a:pt x="20980" y="20985"/>
                  </a:lnTo>
                  <a:lnTo>
                    <a:pt x="20980" y="16702"/>
                  </a:lnTo>
                  <a:lnTo>
                    <a:pt x="20124" y="12848"/>
                  </a:lnTo>
                  <a:lnTo>
                    <a:pt x="19268" y="9422"/>
                  </a:lnTo>
                  <a:lnTo>
                    <a:pt x="17983" y="5996"/>
                  </a:lnTo>
                  <a:lnTo>
                    <a:pt x="16271" y="3426"/>
                  </a:lnTo>
                  <a:lnTo>
                    <a:pt x="14558" y="1713"/>
                  </a:lnTo>
                  <a:lnTo>
                    <a:pt x="12417" y="428"/>
                  </a:lnTo>
                  <a:lnTo>
                    <a:pt x="10704" y="0"/>
                  </a:lnTo>
                  <a:lnTo>
                    <a:pt x="8135" y="428"/>
                  </a:lnTo>
                  <a:lnTo>
                    <a:pt x="6423" y="1713"/>
                  </a:lnTo>
                  <a:lnTo>
                    <a:pt x="4710" y="3426"/>
                  </a:lnTo>
                  <a:lnTo>
                    <a:pt x="2997" y="5996"/>
                  </a:lnTo>
                  <a:lnTo>
                    <a:pt x="1713" y="9422"/>
                  </a:lnTo>
                  <a:lnTo>
                    <a:pt x="857" y="12848"/>
                  </a:lnTo>
                  <a:lnTo>
                    <a:pt x="0" y="16702"/>
                  </a:lnTo>
                  <a:close/>
                </a:path>
              </a:pathLst>
            </a:custGeom>
            <a:solidFill>
              <a:schemeClr val="accent1">
                <a:alpha val="0"/>
              </a:schemeClr>
            </a:solidFill>
            <a:ln w="4318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6" name="Free-form: Shape 25">
              <a:extLst>
                <a:ext uri="{FF2B5EF4-FFF2-40B4-BE49-F238E27FC236}">
                  <a16:creationId xmlns:a16="http://schemas.microsoft.com/office/drawing/2014/main" id="{5C7303DB-05EF-4323-A22F-5FBAEDDF6DB2}"/>
                </a:ext>
              </a:extLst>
            </p:cNvPr>
            <p:cNvSpPr/>
            <p:nvPr/>
          </p:nvSpPr>
          <p:spPr>
            <a:xfrm>
              <a:off x="2692009" y="2126013"/>
              <a:ext cx="84776" cy="32120"/>
            </a:xfrm>
            <a:custGeom>
              <a:avLst/>
              <a:gdLst/>
              <a:ahLst/>
              <a:cxnLst/>
              <a:rect l="0" t="0" r="0" b="0"/>
              <a:pathLst>
                <a:path w="84776" h="32120">
                  <a:moveTo>
                    <a:pt x="84775" y="0"/>
                  </a:moveTo>
                  <a:lnTo>
                    <a:pt x="84347" y="3854"/>
                  </a:lnTo>
                  <a:lnTo>
                    <a:pt x="83919" y="7709"/>
                  </a:lnTo>
                  <a:lnTo>
                    <a:pt x="82635" y="11135"/>
                  </a:lnTo>
                  <a:lnTo>
                    <a:pt x="81350" y="14133"/>
                  </a:lnTo>
                  <a:lnTo>
                    <a:pt x="79209" y="17130"/>
                  </a:lnTo>
                  <a:lnTo>
                    <a:pt x="77068" y="19700"/>
                  </a:lnTo>
                  <a:lnTo>
                    <a:pt x="74500" y="21841"/>
                  </a:lnTo>
                  <a:lnTo>
                    <a:pt x="71503" y="23982"/>
                  </a:lnTo>
                  <a:lnTo>
                    <a:pt x="68505" y="26124"/>
                  </a:lnTo>
                  <a:lnTo>
                    <a:pt x="65080" y="27408"/>
                  </a:lnTo>
                  <a:lnTo>
                    <a:pt x="57801" y="29978"/>
                  </a:lnTo>
                  <a:lnTo>
                    <a:pt x="50095" y="31691"/>
                  </a:lnTo>
                  <a:lnTo>
                    <a:pt x="42388" y="32119"/>
                  </a:lnTo>
                  <a:lnTo>
                    <a:pt x="34253" y="31691"/>
                  </a:lnTo>
                  <a:lnTo>
                    <a:pt x="26546" y="29978"/>
                  </a:lnTo>
                  <a:lnTo>
                    <a:pt x="19695" y="27408"/>
                  </a:lnTo>
                  <a:lnTo>
                    <a:pt x="16270" y="26124"/>
                  </a:lnTo>
                  <a:lnTo>
                    <a:pt x="13273" y="23982"/>
                  </a:lnTo>
                  <a:lnTo>
                    <a:pt x="10276" y="21841"/>
                  </a:lnTo>
                  <a:lnTo>
                    <a:pt x="7707" y="19700"/>
                  </a:lnTo>
                  <a:lnTo>
                    <a:pt x="5566" y="17130"/>
                  </a:lnTo>
                  <a:lnTo>
                    <a:pt x="3425" y="14133"/>
                  </a:lnTo>
                  <a:lnTo>
                    <a:pt x="1713" y="11135"/>
                  </a:lnTo>
                  <a:lnTo>
                    <a:pt x="856" y="7709"/>
                  </a:lnTo>
                  <a:lnTo>
                    <a:pt x="0" y="3854"/>
                  </a:lnTo>
                  <a:lnTo>
                    <a:pt x="0" y="0"/>
                  </a:lnTo>
                </a:path>
              </a:pathLst>
            </a:custGeom>
            <a:ln w="12954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36" name="Group 35">
            <a:extLst>
              <a:ext uri="{FF2B5EF4-FFF2-40B4-BE49-F238E27FC236}">
                <a16:creationId xmlns:a16="http://schemas.microsoft.com/office/drawing/2014/main" id="{D0B74D84-B9A4-4CB4-B3FC-2E5C3CA9DF06}"/>
              </a:ext>
            </a:extLst>
          </p:cNvPr>
          <p:cNvGrpSpPr/>
          <p:nvPr/>
        </p:nvGrpSpPr>
        <p:grpSpPr>
          <a:xfrm>
            <a:off x="3835400" y="2819400"/>
            <a:ext cx="551898" cy="552457"/>
            <a:chOff x="3835400" y="2819400"/>
            <a:chExt cx="551898" cy="552457"/>
          </a:xfrm>
        </p:grpSpPr>
        <p:sp>
          <p:nvSpPr>
            <p:cNvPr id="28" name="Free-form: Shape 27">
              <a:extLst>
                <a:ext uri="{FF2B5EF4-FFF2-40B4-BE49-F238E27FC236}">
                  <a16:creationId xmlns:a16="http://schemas.microsoft.com/office/drawing/2014/main" id="{5BF43164-0603-4DC2-B21F-EC288177681C}"/>
                </a:ext>
              </a:extLst>
            </p:cNvPr>
            <p:cNvSpPr/>
            <p:nvPr/>
          </p:nvSpPr>
          <p:spPr>
            <a:xfrm>
              <a:off x="3835400" y="2819400"/>
              <a:ext cx="551812" cy="552244"/>
            </a:xfrm>
            <a:custGeom>
              <a:avLst/>
              <a:gdLst/>
              <a:ahLst/>
              <a:cxnLst/>
              <a:rect l="0" t="0" r="0" b="0"/>
              <a:pathLst>
                <a:path w="551812" h="552244">
                  <a:moveTo>
                    <a:pt x="300" y="261882"/>
                  </a:moveTo>
                  <a:lnTo>
                    <a:pt x="1455" y="247964"/>
                  </a:lnTo>
                  <a:lnTo>
                    <a:pt x="3040" y="234044"/>
                  </a:lnTo>
                  <a:lnTo>
                    <a:pt x="5480" y="220426"/>
                  </a:lnTo>
                  <a:lnTo>
                    <a:pt x="8564" y="207150"/>
                  </a:lnTo>
                  <a:lnTo>
                    <a:pt x="12288" y="194046"/>
                  </a:lnTo>
                  <a:lnTo>
                    <a:pt x="16655" y="181112"/>
                  </a:lnTo>
                  <a:lnTo>
                    <a:pt x="21665" y="168650"/>
                  </a:lnTo>
                  <a:lnTo>
                    <a:pt x="27145" y="156359"/>
                  </a:lnTo>
                  <a:lnTo>
                    <a:pt x="33311" y="144539"/>
                  </a:lnTo>
                  <a:lnTo>
                    <a:pt x="39946" y="132847"/>
                  </a:lnTo>
                  <a:lnTo>
                    <a:pt x="47055" y="121712"/>
                  </a:lnTo>
                  <a:lnTo>
                    <a:pt x="54847" y="110834"/>
                  </a:lnTo>
                  <a:lnTo>
                    <a:pt x="62940" y="100513"/>
                  </a:lnTo>
                  <a:lnTo>
                    <a:pt x="71674" y="90448"/>
                  </a:lnTo>
                  <a:lnTo>
                    <a:pt x="80707" y="80899"/>
                  </a:lnTo>
                  <a:lnTo>
                    <a:pt x="90257" y="71692"/>
                  </a:lnTo>
                  <a:lnTo>
                    <a:pt x="100317" y="63125"/>
                  </a:lnTo>
                  <a:lnTo>
                    <a:pt x="110808" y="54860"/>
                  </a:lnTo>
                  <a:lnTo>
                    <a:pt x="121682" y="47066"/>
                  </a:lnTo>
                  <a:lnTo>
                    <a:pt x="132815" y="39957"/>
                  </a:lnTo>
                  <a:lnTo>
                    <a:pt x="144332" y="33319"/>
                  </a:lnTo>
                  <a:lnTo>
                    <a:pt x="156321" y="27151"/>
                  </a:lnTo>
                  <a:lnTo>
                    <a:pt x="168438" y="21670"/>
                  </a:lnTo>
                  <a:lnTo>
                    <a:pt x="181068" y="16660"/>
                  </a:lnTo>
                  <a:lnTo>
                    <a:pt x="193827" y="12462"/>
                  </a:lnTo>
                  <a:lnTo>
                    <a:pt x="206972" y="8736"/>
                  </a:lnTo>
                  <a:lnTo>
                    <a:pt x="220201" y="5653"/>
                  </a:lnTo>
                  <a:lnTo>
                    <a:pt x="233817" y="3212"/>
                  </a:lnTo>
                  <a:lnTo>
                    <a:pt x="247733" y="1457"/>
                  </a:lnTo>
                  <a:lnTo>
                    <a:pt x="261648" y="300"/>
                  </a:lnTo>
                  <a:lnTo>
                    <a:pt x="275905" y="0"/>
                  </a:lnTo>
                  <a:lnTo>
                    <a:pt x="290120" y="300"/>
                  </a:lnTo>
                  <a:lnTo>
                    <a:pt x="304036" y="1457"/>
                  </a:lnTo>
                  <a:lnTo>
                    <a:pt x="317951" y="3212"/>
                  </a:lnTo>
                  <a:lnTo>
                    <a:pt x="331567" y="5653"/>
                  </a:lnTo>
                  <a:lnTo>
                    <a:pt x="344839" y="8736"/>
                  </a:lnTo>
                  <a:lnTo>
                    <a:pt x="357941" y="12462"/>
                  </a:lnTo>
                  <a:lnTo>
                    <a:pt x="370699" y="16660"/>
                  </a:lnTo>
                  <a:lnTo>
                    <a:pt x="383330" y="21670"/>
                  </a:lnTo>
                  <a:lnTo>
                    <a:pt x="395489" y="27151"/>
                  </a:lnTo>
                  <a:lnTo>
                    <a:pt x="407435" y="33319"/>
                  </a:lnTo>
                  <a:lnTo>
                    <a:pt x="418953" y="39957"/>
                  </a:lnTo>
                  <a:lnTo>
                    <a:pt x="430257" y="47066"/>
                  </a:lnTo>
                  <a:lnTo>
                    <a:pt x="440961" y="54860"/>
                  </a:lnTo>
                  <a:lnTo>
                    <a:pt x="451451" y="63125"/>
                  </a:lnTo>
                  <a:lnTo>
                    <a:pt x="461512" y="71692"/>
                  </a:lnTo>
                  <a:lnTo>
                    <a:pt x="471060" y="80899"/>
                  </a:lnTo>
                  <a:lnTo>
                    <a:pt x="480094" y="90448"/>
                  </a:lnTo>
                  <a:lnTo>
                    <a:pt x="488828" y="100513"/>
                  </a:lnTo>
                  <a:lnTo>
                    <a:pt x="497092" y="110834"/>
                  </a:lnTo>
                  <a:lnTo>
                    <a:pt x="504713" y="121712"/>
                  </a:lnTo>
                  <a:lnTo>
                    <a:pt x="511820" y="132847"/>
                  </a:lnTo>
                  <a:lnTo>
                    <a:pt x="518457" y="144539"/>
                  </a:lnTo>
                  <a:lnTo>
                    <a:pt x="524623" y="156359"/>
                  </a:lnTo>
                  <a:lnTo>
                    <a:pt x="530103" y="168650"/>
                  </a:lnTo>
                  <a:lnTo>
                    <a:pt x="535112" y="181112"/>
                  </a:lnTo>
                  <a:lnTo>
                    <a:pt x="539479" y="194046"/>
                  </a:lnTo>
                  <a:lnTo>
                    <a:pt x="543204" y="207150"/>
                  </a:lnTo>
                  <a:lnTo>
                    <a:pt x="546288" y="220426"/>
                  </a:lnTo>
                  <a:lnTo>
                    <a:pt x="548728" y="234044"/>
                  </a:lnTo>
                  <a:lnTo>
                    <a:pt x="550354" y="247964"/>
                  </a:lnTo>
                  <a:lnTo>
                    <a:pt x="551468" y="261882"/>
                  </a:lnTo>
                  <a:lnTo>
                    <a:pt x="551811" y="276101"/>
                  </a:lnTo>
                  <a:lnTo>
                    <a:pt x="551468" y="290361"/>
                  </a:lnTo>
                  <a:lnTo>
                    <a:pt x="550354" y="304279"/>
                  </a:lnTo>
                  <a:lnTo>
                    <a:pt x="548728" y="318198"/>
                  </a:lnTo>
                  <a:lnTo>
                    <a:pt x="546288" y="331817"/>
                  </a:lnTo>
                  <a:lnTo>
                    <a:pt x="543204" y="345050"/>
                  </a:lnTo>
                  <a:lnTo>
                    <a:pt x="539479" y="358198"/>
                  </a:lnTo>
                  <a:lnTo>
                    <a:pt x="535112" y="371131"/>
                  </a:lnTo>
                  <a:lnTo>
                    <a:pt x="530103" y="383593"/>
                  </a:lnTo>
                  <a:lnTo>
                    <a:pt x="524623" y="395884"/>
                  </a:lnTo>
                  <a:lnTo>
                    <a:pt x="518457" y="407704"/>
                  </a:lnTo>
                  <a:lnTo>
                    <a:pt x="511820" y="419354"/>
                  </a:lnTo>
                  <a:lnTo>
                    <a:pt x="504713" y="430531"/>
                  </a:lnTo>
                  <a:lnTo>
                    <a:pt x="497092" y="441366"/>
                  </a:lnTo>
                  <a:lnTo>
                    <a:pt x="488828" y="451730"/>
                  </a:lnTo>
                  <a:lnTo>
                    <a:pt x="480094" y="461752"/>
                  </a:lnTo>
                  <a:lnTo>
                    <a:pt x="471060" y="471474"/>
                  </a:lnTo>
                  <a:lnTo>
                    <a:pt x="461512" y="480551"/>
                  </a:lnTo>
                  <a:lnTo>
                    <a:pt x="451451" y="489289"/>
                  </a:lnTo>
                  <a:lnTo>
                    <a:pt x="440961" y="497383"/>
                  </a:lnTo>
                  <a:lnTo>
                    <a:pt x="430257" y="505135"/>
                  </a:lnTo>
                  <a:lnTo>
                    <a:pt x="418953" y="512286"/>
                  </a:lnTo>
                  <a:lnTo>
                    <a:pt x="407435" y="518925"/>
                  </a:lnTo>
                  <a:lnTo>
                    <a:pt x="395489" y="525049"/>
                  </a:lnTo>
                  <a:lnTo>
                    <a:pt x="383330" y="530573"/>
                  </a:lnTo>
                  <a:lnTo>
                    <a:pt x="370699" y="535583"/>
                  </a:lnTo>
                  <a:lnTo>
                    <a:pt x="357941" y="539952"/>
                  </a:lnTo>
                  <a:lnTo>
                    <a:pt x="344839" y="543678"/>
                  </a:lnTo>
                  <a:lnTo>
                    <a:pt x="331567" y="546762"/>
                  </a:lnTo>
                  <a:lnTo>
                    <a:pt x="317951" y="549160"/>
                  </a:lnTo>
                  <a:lnTo>
                    <a:pt x="304036" y="550787"/>
                  </a:lnTo>
                  <a:lnTo>
                    <a:pt x="290120" y="551943"/>
                  </a:lnTo>
                  <a:lnTo>
                    <a:pt x="275905" y="552243"/>
                  </a:lnTo>
                  <a:lnTo>
                    <a:pt x="261648" y="551943"/>
                  </a:lnTo>
                  <a:lnTo>
                    <a:pt x="247733" y="550787"/>
                  </a:lnTo>
                  <a:lnTo>
                    <a:pt x="233817" y="549160"/>
                  </a:lnTo>
                  <a:lnTo>
                    <a:pt x="220201" y="546762"/>
                  </a:lnTo>
                  <a:lnTo>
                    <a:pt x="206972" y="543678"/>
                  </a:lnTo>
                  <a:lnTo>
                    <a:pt x="193827" y="539952"/>
                  </a:lnTo>
                  <a:lnTo>
                    <a:pt x="181068" y="535583"/>
                  </a:lnTo>
                  <a:lnTo>
                    <a:pt x="168438" y="530573"/>
                  </a:lnTo>
                  <a:lnTo>
                    <a:pt x="156321" y="525049"/>
                  </a:lnTo>
                  <a:lnTo>
                    <a:pt x="144332" y="518925"/>
                  </a:lnTo>
                  <a:lnTo>
                    <a:pt x="132815" y="512286"/>
                  </a:lnTo>
                  <a:lnTo>
                    <a:pt x="121682" y="505135"/>
                  </a:lnTo>
                  <a:lnTo>
                    <a:pt x="110808" y="497383"/>
                  </a:lnTo>
                  <a:lnTo>
                    <a:pt x="100317" y="489289"/>
                  </a:lnTo>
                  <a:lnTo>
                    <a:pt x="90257" y="480551"/>
                  </a:lnTo>
                  <a:lnTo>
                    <a:pt x="80707" y="471474"/>
                  </a:lnTo>
                  <a:lnTo>
                    <a:pt x="71674" y="461752"/>
                  </a:lnTo>
                  <a:lnTo>
                    <a:pt x="62940" y="451730"/>
                  </a:lnTo>
                  <a:lnTo>
                    <a:pt x="54847" y="441366"/>
                  </a:lnTo>
                  <a:lnTo>
                    <a:pt x="47055" y="430531"/>
                  </a:lnTo>
                  <a:lnTo>
                    <a:pt x="39946" y="419354"/>
                  </a:lnTo>
                  <a:lnTo>
                    <a:pt x="33311" y="407704"/>
                  </a:lnTo>
                  <a:lnTo>
                    <a:pt x="27145" y="395884"/>
                  </a:lnTo>
                  <a:lnTo>
                    <a:pt x="21665" y="383593"/>
                  </a:lnTo>
                  <a:lnTo>
                    <a:pt x="16655" y="371131"/>
                  </a:lnTo>
                  <a:lnTo>
                    <a:pt x="12288" y="358198"/>
                  </a:lnTo>
                  <a:lnTo>
                    <a:pt x="8564" y="345050"/>
                  </a:lnTo>
                  <a:lnTo>
                    <a:pt x="5480" y="331817"/>
                  </a:lnTo>
                  <a:lnTo>
                    <a:pt x="3040" y="318198"/>
                  </a:lnTo>
                  <a:lnTo>
                    <a:pt x="1455" y="304279"/>
                  </a:lnTo>
                  <a:lnTo>
                    <a:pt x="300" y="290361"/>
                  </a:lnTo>
                  <a:lnTo>
                    <a:pt x="0" y="276101"/>
                  </a:lnTo>
                  <a:close/>
                </a:path>
              </a:pathLst>
            </a:custGeom>
            <a:solidFill>
              <a:srgbClr val="FAD8B7"/>
            </a:solidFill>
            <a:ln w="0" cap="flat" cmpd="sng" algn="ctr">
              <a:solidFill>
                <a:srgbClr val="FAD8B7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9" name="Free-form: Shape 28">
              <a:extLst>
                <a:ext uri="{FF2B5EF4-FFF2-40B4-BE49-F238E27FC236}">
                  <a16:creationId xmlns:a16="http://schemas.microsoft.com/office/drawing/2014/main" id="{1753FCB9-A816-476D-B67D-93A52D2F8B12}"/>
                </a:ext>
              </a:extLst>
            </p:cNvPr>
            <p:cNvSpPr/>
            <p:nvPr/>
          </p:nvSpPr>
          <p:spPr>
            <a:xfrm>
              <a:off x="3835400" y="2819400"/>
              <a:ext cx="551898" cy="552457"/>
            </a:xfrm>
            <a:custGeom>
              <a:avLst/>
              <a:gdLst/>
              <a:ahLst/>
              <a:cxnLst/>
              <a:rect l="0" t="0" r="0" b="0"/>
              <a:pathLst>
                <a:path w="551898" h="552457">
                  <a:moveTo>
                    <a:pt x="0" y="276228"/>
                  </a:moveTo>
                  <a:lnTo>
                    <a:pt x="428" y="290361"/>
                  </a:lnTo>
                  <a:lnTo>
                    <a:pt x="1284" y="304065"/>
                  </a:lnTo>
                  <a:lnTo>
                    <a:pt x="2997" y="318198"/>
                  </a:lnTo>
                  <a:lnTo>
                    <a:pt x="5566" y="331902"/>
                  </a:lnTo>
                  <a:lnTo>
                    <a:pt x="8563" y="345178"/>
                  </a:lnTo>
                  <a:lnTo>
                    <a:pt x="12417" y="358026"/>
                  </a:lnTo>
                  <a:lnTo>
                    <a:pt x="16698" y="371302"/>
                  </a:lnTo>
                  <a:lnTo>
                    <a:pt x="21836" y="383722"/>
                  </a:lnTo>
                  <a:lnTo>
                    <a:pt x="26974" y="395713"/>
                  </a:lnTo>
                  <a:lnTo>
                    <a:pt x="33396" y="407704"/>
                  </a:lnTo>
                  <a:lnTo>
                    <a:pt x="39819" y="419267"/>
                  </a:lnTo>
                  <a:lnTo>
                    <a:pt x="47098" y="430402"/>
                  </a:lnTo>
                  <a:lnTo>
                    <a:pt x="54804" y="441537"/>
                  </a:lnTo>
                  <a:lnTo>
                    <a:pt x="62940" y="451815"/>
                  </a:lnTo>
                  <a:lnTo>
                    <a:pt x="71503" y="461665"/>
                  </a:lnTo>
                  <a:lnTo>
                    <a:pt x="80922" y="471515"/>
                  </a:lnTo>
                  <a:lnTo>
                    <a:pt x="90342" y="480509"/>
                  </a:lnTo>
                  <a:lnTo>
                    <a:pt x="100189" y="489502"/>
                  </a:lnTo>
                  <a:lnTo>
                    <a:pt x="110893" y="497210"/>
                  </a:lnTo>
                  <a:lnTo>
                    <a:pt x="121597" y="504920"/>
                  </a:lnTo>
                  <a:lnTo>
                    <a:pt x="132729" y="512200"/>
                  </a:lnTo>
                  <a:lnTo>
                    <a:pt x="144290" y="519052"/>
                  </a:lnTo>
                  <a:lnTo>
                    <a:pt x="156278" y="525048"/>
                  </a:lnTo>
                  <a:lnTo>
                    <a:pt x="168266" y="530615"/>
                  </a:lnTo>
                  <a:lnTo>
                    <a:pt x="181111" y="535754"/>
                  </a:lnTo>
                  <a:lnTo>
                    <a:pt x="193956" y="540037"/>
                  </a:lnTo>
                  <a:lnTo>
                    <a:pt x="206801" y="543891"/>
                  </a:lnTo>
                  <a:lnTo>
                    <a:pt x="220074" y="546889"/>
                  </a:lnTo>
                  <a:lnTo>
                    <a:pt x="233775" y="549030"/>
                  </a:lnTo>
                  <a:lnTo>
                    <a:pt x="247904" y="550743"/>
                  </a:lnTo>
                  <a:lnTo>
                    <a:pt x="261605" y="552028"/>
                  </a:lnTo>
                  <a:lnTo>
                    <a:pt x="275734" y="552456"/>
                  </a:lnTo>
                  <a:lnTo>
                    <a:pt x="290292" y="552028"/>
                  </a:lnTo>
                  <a:lnTo>
                    <a:pt x="303993" y="550743"/>
                  </a:lnTo>
                  <a:lnTo>
                    <a:pt x="318122" y="549030"/>
                  </a:lnTo>
                  <a:lnTo>
                    <a:pt x="331395" y="546889"/>
                  </a:lnTo>
                  <a:lnTo>
                    <a:pt x="344668" y="543891"/>
                  </a:lnTo>
                  <a:lnTo>
                    <a:pt x="357941" y="540037"/>
                  </a:lnTo>
                  <a:lnTo>
                    <a:pt x="370786" y="535754"/>
                  </a:lnTo>
                  <a:lnTo>
                    <a:pt x="383202" y="530615"/>
                  </a:lnTo>
                  <a:lnTo>
                    <a:pt x="395619" y="525048"/>
                  </a:lnTo>
                  <a:lnTo>
                    <a:pt x="407607" y="519052"/>
                  </a:lnTo>
                  <a:lnTo>
                    <a:pt x="418740" y="512200"/>
                  </a:lnTo>
                  <a:lnTo>
                    <a:pt x="430300" y="504920"/>
                  </a:lnTo>
                  <a:lnTo>
                    <a:pt x="441004" y="497210"/>
                  </a:lnTo>
                  <a:lnTo>
                    <a:pt x="451279" y="489502"/>
                  </a:lnTo>
                  <a:lnTo>
                    <a:pt x="461556" y="480509"/>
                  </a:lnTo>
                  <a:lnTo>
                    <a:pt x="470975" y="471515"/>
                  </a:lnTo>
                  <a:lnTo>
                    <a:pt x="479966" y="461665"/>
                  </a:lnTo>
                  <a:lnTo>
                    <a:pt x="488958" y="451815"/>
                  </a:lnTo>
                  <a:lnTo>
                    <a:pt x="497093" y="441537"/>
                  </a:lnTo>
                  <a:lnTo>
                    <a:pt x="504799" y="430402"/>
                  </a:lnTo>
                  <a:lnTo>
                    <a:pt x="511650" y="419267"/>
                  </a:lnTo>
                  <a:lnTo>
                    <a:pt x="518501" y="407704"/>
                  </a:lnTo>
                  <a:lnTo>
                    <a:pt x="524495" y="395713"/>
                  </a:lnTo>
                  <a:lnTo>
                    <a:pt x="530061" y="383722"/>
                  </a:lnTo>
                  <a:lnTo>
                    <a:pt x="535199" y="371302"/>
                  </a:lnTo>
                  <a:lnTo>
                    <a:pt x="539480" y="358026"/>
                  </a:lnTo>
                  <a:lnTo>
                    <a:pt x="543334" y="345178"/>
                  </a:lnTo>
                  <a:lnTo>
                    <a:pt x="546331" y="331902"/>
                  </a:lnTo>
                  <a:lnTo>
                    <a:pt x="548900" y="318198"/>
                  </a:lnTo>
                  <a:lnTo>
                    <a:pt x="550184" y="304065"/>
                  </a:lnTo>
                  <a:lnTo>
                    <a:pt x="551469" y="290361"/>
                  </a:lnTo>
                  <a:lnTo>
                    <a:pt x="551897" y="276228"/>
                  </a:lnTo>
                  <a:lnTo>
                    <a:pt x="551469" y="262096"/>
                  </a:lnTo>
                  <a:lnTo>
                    <a:pt x="550184" y="247963"/>
                  </a:lnTo>
                  <a:lnTo>
                    <a:pt x="548900" y="234259"/>
                  </a:lnTo>
                  <a:lnTo>
                    <a:pt x="546331" y="220554"/>
                  </a:lnTo>
                  <a:lnTo>
                    <a:pt x="543334" y="207278"/>
                  </a:lnTo>
                  <a:lnTo>
                    <a:pt x="539480" y="194002"/>
                  </a:lnTo>
                  <a:lnTo>
                    <a:pt x="535199" y="181154"/>
                  </a:lnTo>
                  <a:lnTo>
                    <a:pt x="530061" y="168735"/>
                  </a:lnTo>
                  <a:lnTo>
                    <a:pt x="524495" y="156315"/>
                  </a:lnTo>
                  <a:lnTo>
                    <a:pt x="518501" y="144752"/>
                  </a:lnTo>
                  <a:lnTo>
                    <a:pt x="511650" y="132761"/>
                  </a:lnTo>
                  <a:lnTo>
                    <a:pt x="504799" y="121626"/>
                  </a:lnTo>
                  <a:lnTo>
                    <a:pt x="497093" y="110919"/>
                  </a:lnTo>
                  <a:lnTo>
                    <a:pt x="488958" y="100641"/>
                  </a:lnTo>
                  <a:lnTo>
                    <a:pt x="479966" y="90363"/>
                  </a:lnTo>
                  <a:lnTo>
                    <a:pt x="470975" y="80941"/>
                  </a:lnTo>
                  <a:lnTo>
                    <a:pt x="461556" y="71519"/>
                  </a:lnTo>
                  <a:lnTo>
                    <a:pt x="451279" y="62954"/>
                  </a:lnTo>
                  <a:lnTo>
                    <a:pt x="441004" y="54817"/>
                  </a:lnTo>
                  <a:lnTo>
                    <a:pt x="430300" y="47109"/>
                  </a:lnTo>
                  <a:lnTo>
                    <a:pt x="418740" y="39828"/>
                  </a:lnTo>
                  <a:lnTo>
                    <a:pt x="407607" y="33404"/>
                  </a:lnTo>
                  <a:lnTo>
                    <a:pt x="395619" y="26980"/>
                  </a:lnTo>
                  <a:lnTo>
                    <a:pt x="383202" y="21841"/>
                  </a:lnTo>
                  <a:lnTo>
                    <a:pt x="370786" y="16702"/>
                  </a:lnTo>
                  <a:lnTo>
                    <a:pt x="357941" y="12420"/>
                  </a:lnTo>
                  <a:lnTo>
                    <a:pt x="344668" y="8565"/>
                  </a:lnTo>
                  <a:lnTo>
                    <a:pt x="331395" y="5567"/>
                  </a:lnTo>
                  <a:lnTo>
                    <a:pt x="318122" y="3426"/>
                  </a:lnTo>
                  <a:lnTo>
                    <a:pt x="303993" y="1285"/>
                  </a:lnTo>
                  <a:lnTo>
                    <a:pt x="290292" y="428"/>
                  </a:lnTo>
                  <a:lnTo>
                    <a:pt x="275734" y="0"/>
                  </a:lnTo>
                  <a:lnTo>
                    <a:pt x="261605" y="428"/>
                  </a:lnTo>
                  <a:lnTo>
                    <a:pt x="247904" y="1285"/>
                  </a:lnTo>
                  <a:lnTo>
                    <a:pt x="233775" y="3426"/>
                  </a:lnTo>
                  <a:lnTo>
                    <a:pt x="220074" y="5567"/>
                  </a:lnTo>
                  <a:lnTo>
                    <a:pt x="206801" y="8565"/>
                  </a:lnTo>
                  <a:lnTo>
                    <a:pt x="193956" y="12420"/>
                  </a:lnTo>
                  <a:lnTo>
                    <a:pt x="181111" y="16702"/>
                  </a:lnTo>
                  <a:lnTo>
                    <a:pt x="168266" y="21841"/>
                  </a:lnTo>
                  <a:lnTo>
                    <a:pt x="156278" y="26980"/>
                  </a:lnTo>
                  <a:lnTo>
                    <a:pt x="144290" y="33404"/>
                  </a:lnTo>
                  <a:lnTo>
                    <a:pt x="132729" y="39828"/>
                  </a:lnTo>
                  <a:lnTo>
                    <a:pt x="121597" y="47109"/>
                  </a:lnTo>
                  <a:lnTo>
                    <a:pt x="110893" y="54817"/>
                  </a:lnTo>
                  <a:lnTo>
                    <a:pt x="100189" y="62954"/>
                  </a:lnTo>
                  <a:lnTo>
                    <a:pt x="90342" y="71519"/>
                  </a:lnTo>
                  <a:lnTo>
                    <a:pt x="80922" y="80941"/>
                  </a:lnTo>
                  <a:lnTo>
                    <a:pt x="71503" y="90363"/>
                  </a:lnTo>
                  <a:lnTo>
                    <a:pt x="62940" y="100641"/>
                  </a:lnTo>
                  <a:lnTo>
                    <a:pt x="54804" y="110919"/>
                  </a:lnTo>
                  <a:lnTo>
                    <a:pt x="47098" y="121626"/>
                  </a:lnTo>
                  <a:lnTo>
                    <a:pt x="39819" y="132761"/>
                  </a:lnTo>
                  <a:lnTo>
                    <a:pt x="33396" y="144752"/>
                  </a:lnTo>
                  <a:lnTo>
                    <a:pt x="26974" y="156315"/>
                  </a:lnTo>
                  <a:lnTo>
                    <a:pt x="21836" y="168735"/>
                  </a:lnTo>
                  <a:lnTo>
                    <a:pt x="16698" y="181154"/>
                  </a:lnTo>
                  <a:lnTo>
                    <a:pt x="12417" y="194002"/>
                  </a:lnTo>
                  <a:lnTo>
                    <a:pt x="8563" y="207278"/>
                  </a:lnTo>
                  <a:lnTo>
                    <a:pt x="5566" y="220554"/>
                  </a:lnTo>
                  <a:lnTo>
                    <a:pt x="2997" y="234259"/>
                  </a:lnTo>
                  <a:lnTo>
                    <a:pt x="1284" y="247963"/>
                  </a:lnTo>
                  <a:lnTo>
                    <a:pt x="428" y="262096"/>
                  </a:lnTo>
                  <a:close/>
                </a:path>
              </a:pathLst>
            </a:custGeom>
            <a:solidFill>
              <a:schemeClr val="accent1">
                <a:alpha val="0"/>
              </a:schemeClr>
            </a:solidFill>
            <a:ln w="12954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0" name="Free-form: Shape 29">
              <a:extLst>
                <a:ext uri="{FF2B5EF4-FFF2-40B4-BE49-F238E27FC236}">
                  <a16:creationId xmlns:a16="http://schemas.microsoft.com/office/drawing/2014/main" id="{0F6AA6AD-53E3-48A5-A744-B2F6168F3F86}"/>
                </a:ext>
              </a:extLst>
            </p:cNvPr>
            <p:cNvSpPr/>
            <p:nvPr/>
          </p:nvSpPr>
          <p:spPr>
            <a:xfrm>
              <a:off x="3937730" y="3189844"/>
              <a:ext cx="339959" cy="73662"/>
            </a:xfrm>
            <a:custGeom>
              <a:avLst/>
              <a:gdLst/>
              <a:ahLst/>
              <a:cxnLst/>
              <a:rect l="0" t="0" r="0" b="0"/>
              <a:pathLst>
                <a:path w="339959" h="73662">
                  <a:moveTo>
                    <a:pt x="339958" y="21413"/>
                  </a:moveTo>
                  <a:lnTo>
                    <a:pt x="334820" y="15418"/>
                  </a:lnTo>
                  <a:lnTo>
                    <a:pt x="330110" y="9422"/>
                  </a:lnTo>
                  <a:lnTo>
                    <a:pt x="327541" y="6424"/>
                  </a:lnTo>
                  <a:lnTo>
                    <a:pt x="324972" y="3855"/>
                  </a:lnTo>
                  <a:lnTo>
                    <a:pt x="321975" y="1714"/>
                  </a:lnTo>
                  <a:lnTo>
                    <a:pt x="318550" y="0"/>
                  </a:lnTo>
                  <a:lnTo>
                    <a:pt x="314268" y="5996"/>
                  </a:lnTo>
                  <a:lnTo>
                    <a:pt x="309130" y="11992"/>
                  </a:lnTo>
                  <a:lnTo>
                    <a:pt x="303564" y="17559"/>
                  </a:lnTo>
                  <a:lnTo>
                    <a:pt x="297142" y="23555"/>
                  </a:lnTo>
                  <a:lnTo>
                    <a:pt x="290291" y="29122"/>
                  </a:lnTo>
                  <a:lnTo>
                    <a:pt x="282584" y="34689"/>
                  </a:lnTo>
                  <a:lnTo>
                    <a:pt x="274878" y="39828"/>
                  </a:lnTo>
                  <a:lnTo>
                    <a:pt x="266315" y="44967"/>
                  </a:lnTo>
                  <a:lnTo>
                    <a:pt x="257323" y="49678"/>
                  </a:lnTo>
                  <a:lnTo>
                    <a:pt x="247904" y="53961"/>
                  </a:lnTo>
                  <a:lnTo>
                    <a:pt x="238484" y="57815"/>
                  </a:lnTo>
                  <a:lnTo>
                    <a:pt x="228208" y="61670"/>
                  </a:lnTo>
                  <a:lnTo>
                    <a:pt x="217933" y="64667"/>
                  </a:lnTo>
                  <a:lnTo>
                    <a:pt x="207657" y="67665"/>
                  </a:lnTo>
                  <a:lnTo>
                    <a:pt x="196525" y="69807"/>
                  </a:lnTo>
                  <a:lnTo>
                    <a:pt x="185821" y="71948"/>
                  </a:lnTo>
                  <a:lnTo>
                    <a:pt x="174689" y="72804"/>
                  </a:lnTo>
                  <a:lnTo>
                    <a:pt x="163556" y="73661"/>
                  </a:lnTo>
                  <a:lnTo>
                    <a:pt x="152852" y="73661"/>
                  </a:lnTo>
                  <a:lnTo>
                    <a:pt x="141720" y="72804"/>
                  </a:lnTo>
                  <a:lnTo>
                    <a:pt x="130160" y="71519"/>
                  </a:lnTo>
                  <a:lnTo>
                    <a:pt x="119456" y="69378"/>
                  </a:lnTo>
                  <a:lnTo>
                    <a:pt x="108324" y="66380"/>
                  </a:lnTo>
                  <a:lnTo>
                    <a:pt x="97620" y="62526"/>
                  </a:lnTo>
                  <a:lnTo>
                    <a:pt x="86916" y="58243"/>
                  </a:lnTo>
                  <a:lnTo>
                    <a:pt x="76640" y="52676"/>
                  </a:lnTo>
                  <a:lnTo>
                    <a:pt x="66364" y="46681"/>
                  </a:lnTo>
                  <a:lnTo>
                    <a:pt x="56945" y="39400"/>
                  </a:lnTo>
                  <a:lnTo>
                    <a:pt x="47097" y="30835"/>
                  </a:lnTo>
                  <a:lnTo>
                    <a:pt x="38106" y="21842"/>
                  </a:lnTo>
                  <a:lnTo>
                    <a:pt x="29543" y="11563"/>
                  </a:lnTo>
                  <a:lnTo>
                    <a:pt x="21408" y="0"/>
                  </a:lnTo>
                  <a:lnTo>
                    <a:pt x="17982" y="1714"/>
                  </a:lnTo>
                  <a:lnTo>
                    <a:pt x="14985" y="3855"/>
                  </a:lnTo>
                  <a:lnTo>
                    <a:pt x="12416" y="6424"/>
                  </a:lnTo>
                  <a:lnTo>
                    <a:pt x="9848" y="9422"/>
                  </a:lnTo>
                  <a:lnTo>
                    <a:pt x="5137" y="15418"/>
                  </a:lnTo>
                  <a:lnTo>
                    <a:pt x="0" y="21413"/>
                  </a:lnTo>
                </a:path>
              </a:pathLst>
            </a:custGeom>
            <a:ln w="12954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1" name="Free-form: Shape 30">
              <a:extLst>
                <a:ext uri="{FF2B5EF4-FFF2-40B4-BE49-F238E27FC236}">
                  <a16:creationId xmlns:a16="http://schemas.microsoft.com/office/drawing/2014/main" id="{FDEC29B3-816A-4DF0-9ADD-5D431853AF25}"/>
                </a:ext>
              </a:extLst>
            </p:cNvPr>
            <p:cNvSpPr/>
            <p:nvPr/>
          </p:nvSpPr>
          <p:spPr>
            <a:xfrm>
              <a:off x="3999642" y="2999998"/>
              <a:ext cx="21194" cy="42442"/>
            </a:xfrm>
            <a:custGeom>
              <a:avLst/>
              <a:gdLst/>
              <a:ahLst/>
              <a:cxnLst/>
              <a:rect l="0" t="0" r="0" b="0"/>
              <a:pathLst>
                <a:path w="21194" h="42442">
                  <a:moveTo>
                    <a:pt x="171" y="17003"/>
                  </a:moveTo>
                  <a:lnTo>
                    <a:pt x="814" y="12977"/>
                  </a:lnTo>
                  <a:lnTo>
                    <a:pt x="1755" y="9422"/>
                  </a:lnTo>
                  <a:lnTo>
                    <a:pt x="3082" y="6167"/>
                  </a:lnTo>
                  <a:lnTo>
                    <a:pt x="4667" y="3598"/>
                  </a:lnTo>
                  <a:lnTo>
                    <a:pt x="6465" y="1628"/>
                  </a:lnTo>
                  <a:lnTo>
                    <a:pt x="8392" y="514"/>
                  </a:lnTo>
                  <a:lnTo>
                    <a:pt x="10661" y="0"/>
                  </a:lnTo>
                  <a:lnTo>
                    <a:pt x="12759" y="514"/>
                  </a:lnTo>
                  <a:lnTo>
                    <a:pt x="14728" y="1628"/>
                  </a:lnTo>
                  <a:lnTo>
                    <a:pt x="16483" y="3598"/>
                  </a:lnTo>
                  <a:lnTo>
                    <a:pt x="18111" y="6167"/>
                  </a:lnTo>
                  <a:lnTo>
                    <a:pt x="19395" y="9422"/>
                  </a:lnTo>
                  <a:lnTo>
                    <a:pt x="20379" y="12977"/>
                  </a:lnTo>
                  <a:lnTo>
                    <a:pt x="21022" y="17003"/>
                  </a:lnTo>
                  <a:lnTo>
                    <a:pt x="21193" y="21242"/>
                  </a:lnTo>
                  <a:lnTo>
                    <a:pt x="21022" y="25611"/>
                  </a:lnTo>
                  <a:lnTo>
                    <a:pt x="20379" y="29465"/>
                  </a:lnTo>
                  <a:lnTo>
                    <a:pt x="19395" y="33190"/>
                  </a:lnTo>
                  <a:lnTo>
                    <a:pt x="18111" y="36274"/>
                  </a:lnTo>
                  <a:lnTo>
                    <a:pt x="16483" y="38886"/>
                  </a:lnTo>
                  <a:lnTo>
                    <a:pt x="14728" y="40814"/>
                  </a:lnTo>
                  <a:lnTo>
                    <a:pt x="12759" y="42099"/>
                  </a:lnTo>
                  <a:lnTo>
                    <a:pt x="10661" y="42441"/>
                  </a:lnTo>
                  <a:lnTo>
                    <a:pt x="8392" y="42099"/>
                  </a:lnTo>
                  <a:lnTo>
                    <a:pt x="6465" y="40814"/>
                  </a:lnTo>
                  <a:lnTo>
                    <a:pt x="4667" y="38886"/>
                  </a:lnTo>
                  <a:lnTo>
                    <a:pt x="3082" y="36274"/>
                  </a:lnTo>
                  <a:lnTo>
                    <a:pt x="1755" y="33190"/>
                  </a:lnTo>
                  <a:lnTo>
                    <a:pt x="814" y="29465"/>
                  </a:lnTo>
                  <a:lnTo>
                    <a:pt x="171" y="25611"/>
                  </a:lnTo>
                  <a:lnTo>
                    <a:pt x="0" y="21242"/>
                  </a:lnTo>
                  <a:close/>
                </a:path>
              </a:pathLst>
            </a:custGeom>
            <a:solidFill>
              <a:srgbClr val="000000"/>
            </a:solidFill>
            <a:ln w="0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2" name="Free-form: Shape 31">
              <a:extLst>
                <a:ext uri="{FF2B5EF4-FFF2-40B4-BE49-F238E27FC236}">
                  <a16:creationId xmlns:a16="http://schemas.microsoft.com/office/drawing/2014/main" id="{726425A1-CB73-487F-9C8A-D9BB4417A1B8}"/>
                </a:ext>
              </a:extLst>
            </p:cNvPr>
            <p:cNvSpPr/>
            <p:nvPr/>
          </p:nvSpPr>
          <p:spPr>
            <a:xfrm>
              <a:off x="3999813" y="3000126"/>
              <a:ext cx="20981" cy="42399"/>
            </a:xfrm>
            <a:custGeom>
              <a:avLst/>
              <a:gdLst/>
              <a:ahLst/>
              <a:cxnLst/>
              <a:rect l="0" t="0" r="0" b="0"/>
              <a:pathLst>
                <a:path w="20981" h="42399">
                  <a:moveTo>
                    <a:pt x="0" y="20985"/>
                  </a:moveTo>
                  <a:lnTo>
                    <a:pt x="0" y="25696"/>
                  </a:lnTo>
                  <a:lnTo>
                    <a:pt x="857" y="29551"/>
                  </a:lnTo>
                  <a:lnTo>
                    <a:pt x="1713" y="32976"/>
                  </a:lnTo>
                  <a:lnTo>
                    <a:pt x="2997" y="35974"/>
                  </a:lnTo>
                  <a:lnTo>
                    <a:pt x="4710" y="38972"/>
                  </a:lnTo>
                  <a:lnTo>
                    <a:pt x="6423" y="40685"/>
                  </a:lnTo>
                  <a:lnTo>
                    <a:pt x="8135" y="41970"/>
                  </a:lnTo>
                  <a:lnTo>
                    <a:pt x="10704" y="42398"/>
                  </a:lnTo>
                  <a:lnTo>
                    <a:pt x="12417" y="41970"/>
                  </a:lnTo>
                  <a:lnTo>
                    <a:pt x="14558" y="40685"/>
                  </a:lnTo>
                  <a:lnTo>
                    <a:pt x="16271" y="38972"/>
                  </a:lnTo>
                  <a:lnTo>
                    <a:pt x="17983" y="35974"/>
                  </a:lnTo>
                  <a:lnTo>
                    <a:pt x="19268" y="32976"/>
                  </a:lnTo>
                  <a:lnTo>
                    <a:pt x="20124" y="29551"/>
                  </a:lnTo>
                  <a:lnTo>
                    <a:pt x="20980" y="25696"/>
                  </a:lnTo>
                  <a:lnTo>
                    <a:pt x="20980" y="20985"/>
                  </a:lnTo>
                  <a:lnTo>
                    <a:pt x="20980" y="16702"/>
                  </a:lnTo>
                  <a:lnTo>
                    <a:pt x="20124" y="12848"/>
                  </a:lnTo>
                  <a:lnTo>
                    <a:pt x="19268" y="9422"/>
                  </a:lnTo>
                  <a:lnTo>
                    <a:pt x="17983" y="5996"/>
                  </a:lnTo>
                  <a:lnTo>
                    <a:pt x="16271" y="3426"/>
                  </a:lnTo>
                  <a:lnTo>
                    <a:pt x="14558" y="1713"/>
                  </a:lnTo>
                  <a:lnTo>
                    <a:pt x="12417" y="428"/>
                  </a:lnTo>
                  <a:lnTo>
                    <a:pt x="10704" y="0"/>
                  </a:lnTo>
                  <a:lnTo>
                    <a:pt x="8135" y="428"/>
                  </a:lnTo>
                  <a:lnTo>
                    <a:pt x="6423" y="1713"/>
                  </a:lnTo>
                  <a:lnTo>
                    <a:pt x="4710" y="3426"/>
                  </a:lnTo>
                  <a:lnTo>
                    <a:pt x="2997" y="5996"/>
                  </a:lnTo>
                  <a:lnTo>
                    <a:pt x="1713" y="9422"/>
                  </a:lnTo>
                  <a:lnTo>
                    <a:pt x="857" y="12848"/>
                  </a:lnTo>
                  <a:lnTo>
                    <a:pt x="0" y="16702"/>
                  </a:lnTo>
                  <a:close/>
                </a:path>
              </a:pathLst>
            </a:custGeom>
            <a:solidFill>
              <a:schemeClr val="accent1">
                <a:alpha val="0"/>
              </a:schemeClr>
            </a:solidFill>
            <a:ln w="4318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3" name="Free-form: Shape 32">
              <a:extLst>
                <a:ext uri="{FF2B5EF4-FFF2-40B4-BE49-F238E27FC236}">
                  <a16:creationId xmlns:a16="http://schemas.microsoft.com/office/drawing/2014/main" id="{0814F2C3-C650-4EC1-A463-E380D4BF2C42}"/>
                </a:ext>
              </a:extLst>
            </p:cNvPr>
            <p:cNvSpPr/>
            <p:nvPr/>
          </p:nvSpPr>
          <p:spPr>
            <a:xfrm>
              <a:off x="4201733" y="2999998"/>
              <a:ext cx="21195" cy="42442"/>
            </a:xfrm>
            <a:custGeom>
              <a:avLst/>
              <a:gdLst/>
              <a:ahLst/>
              <a:cxnLst/>
              <a:rect l="0" t="0" r="0" b="0"/>
              <a:pathLst>
                <a:path w="21195" h="42442">
                  <a:moveTo>
                    <a:pt x="171" y="17003"/>
                  </a:moveTo>
                  <a:lnTo>
                    <a:pt x="813" y="12977"/>
                  </a:lnTo>
                  <a:lnTo>
                    <a:pt x="1798" y="9422"/>
                  </a:lnTo>
                  <a:lnTo>
                    <a:pt x="3082" y="6167"/>
                  </a:lnTo>
                  <a:lnTo>
                    <a:pt x="4709" y="3598"/>
                  </a:lnTo>
                  <a:lnTo>
                    <a:pt x="6507" y="1628"/>
                  </a:lnTo>
                  <a:lnTo>
                    <a:pt x="8434" y="514"/>
                  </a:lnTo>
                  <a:lnTo>
                    <a:pt x="10703" y="0"/>
                  </a:lnTo>
                  <a:lnTo>
                    <a:pt x="12802" y="514"/>
                  </a:lnTo>
                  <a:lnTo>
                    <a:pt x="14728" y="1628"/>
                  </a:lnTo>
                  <a:lnTo>
                    <a:pt x="16526" y="3598"/>
                  </a:lnTo>
                  <a:lnTo>
                    <a:pt x="18153" y="6167"/>
                  </a:lnTo>
                  <a:lnTo>
                    <a:pt x="19437" y="9422"/>
                  </a:lnTo>
                  <a:lnTo>
                    <a:pt x="20423" y="12977"/>
                  </a:lnTo>
                  <a:lnTo>
                    <a:pt x="21065" y="17003"/>
                  </a:lnTo>
                  <a:lnTo>
                    <a:pt x="21194" y="21242"/>
                  </a:lnTo>
                  <a:lnTo>
                    <a:pt x="21065" y="25611"/>
                  </a:lnTo>
                  <a:lnTo>
                    <a:pt x="20423" y="29465"/>
                  </a:lnTo>
                  <a:lnTo>
                    <a:pt x="19437" y="33190"/>
                  </a:lnTo>
                  <a:lnTo>
                    <a:pt x="18153" y="36274"/>
                  </a:lnTo>
                  <a:lnTo>
                    <a:pt x="16526" y="38886"/>
                  </a:lnTo>
                  <a:lnTo>
                    <a:pt x="14728" y="40814"/>
                  </a:lnTo>
                  <a:lnTo>
                    <a:pt x="12802" y="42099"/>
                  </a:lnTo>
                  <a:lnTo>
                    <a:pt x="10703" y="42441"/>
                  </a:lnTo>
                  <a:lnTo>
                    <a:pt x="8605" y="42099"/>
                  </a:lnTo>
                  <a:lnTo>
                    <a:pt x="6507" y="40814"/>
                  </a:lnTo>
                  <a:lnTo>
                    <a:pt x="4709" y="38886"/>
                  </a:lnTo>
                  <a:lnTo>
                    <a:pt x="3082" y="36274"/>
                  </a:lnTo>
                  <a:lnTo>
                    <a:pt x="1798" y="33190"/>
                  </a:lnTo>
                  <a:lnTo>
                    <a:pt x="813" y="29465"/>
                  </a:lnTo>
                  <a:lnTo>
                    <a:pt x="171" y="25611"/>
                  </a:lnTo>
                  <a:lnTo>
                    <a:pt x="0" y="21242"/>
                  </a:lnTo>
                  <a:close/>
                </a:path>
              </a:pathLst>
            </a:custGeom>
            <a:solidFill>
              <a:srgbClr val="000000"/>
            </a:solidFill>
            <a:ln w="0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4" name="Free-form: Shape 33">
              <a:extLst>
                <a:ext uri="{FF2B5EF4-FFF2-40B4-BE49-F238E27FC236}">
                  <a16:creationId xmlns:a16="http://schemas.microsoft.com/office/drawing/2014/main" id="{42BDC956-32A7-45C2-96E5-6E6E38CB40CB}"/>
                </a:ext>
              </a:extLst>
            </p:cNvPr>
            <p:cNvSpPr/>
            <p:nvPr/>
          </p:nvSpPr>
          <p:spPr>
            <a:xfrm>
              <a:off x="4201903" y="3000126"/>
              <a:ext cx="20981" cy="42399"/>
            </a:xfrm>
            <a:custGeom>
              <a:avLst/>
              <a:gdLst/>
              <a:ahLst/>
              <a:cxnLst/>
              <a:rect l="0" t="0" r="0" b="0"/>
              <a:pathLst>
                <a:path w="20981" h="42399">
                  <a:moveTo>
                    <a:pt x="0" y="20985"/>
                  </a:moveTo>
                  <a:lnTo>
                    <a:pt x="0" y="25696"/>
                  </a:lnTo>
                  <a:lnTo>
                    <a:pt x="857" y="29551"/>
                  </a:lnTo>
                  <a:lnTo>
                    <a:pt x="1713" y="32976"/>
                  </a:lnTo>
                  <a:lnTo>
                    <a:pt x="2997" y="35974"/>
                  </a:lnTo>
                  <a:lnTo>
                    <a:pt x="4710" y="38972"/>
                  </a:lnTo>
                  <a:lnTo>
                    <a:pt x="6423" y="40685"/>
                  </a:lnTo>
                  <a:lnTo>
                    <a:pt x="8563" y="41970"/>
                  </a:lnTo>
                  <a:lnTo>
                    <a:pt x="10704" y="42398"/>
                  </a:lnTo>
                  <a:lnTo>
                    <a:pt x="12417" y="41970"/>
                  </a:lnTo>
                  <a:lnTo>
                    <a:pt x="14558" y="40685"/>
                  </a:lnTo>
                  <a:lnTo>
                    <a:pt x="16271" y="38972"/>
                  </a:lnTo>
                  <a:lnTo>
                    <a:pt x="17983" y="35974"/>
                  </a:lnTo>
                  <a:lnTo>
                    <a:pt x="19268" y="32976"/>
                  </a:lnTo>
                  <a:lnTo>
                    <a:pt x="20124" y="29551"/>
                  </a:lnTo>
                  <a:lnTo>
                    <a:pt x="20980" y="25696"/>
                  </a:lnTo>
                  <a:lnTo>
                    <a:pt x="20980" y="20985"/>
                  </a:lnTo>
                  <a:lnTo>
                    <a:pt x="20980" y="16702"/>
                  </a:lnTo>
                  <a:lnTo>
                    <a:pt x="20124" y="12848"/>
                  </a:lnTo>
                  <a:lnTo>
                    <a:pt x="19268" y="9422"/>
                  </a:lnTo>
                  <a:lnTo>
                    <a:pt x="17983" y="5996"/>
                  </a:lnTo>
                  <a:lnTo>
                    <a:pt x="16271" y="3426"/>
                  </a:lnTo>
                  <a:lnTo>
                    <a:pt x="14558" y="1713"/>
                  </a:lnTo>
                  <a:lnTo>
                    <a:pt x="12417" y="428"/>
                  </a:lnTo>
                  <a:lnTo>
                    <a:pt x="10704" y="0"/>
                  </a:lnTo>
                  <a:lnTo>
                    <a:pt x="8135" y="428"/>
                  </a:lnTo>
                  <a:lnTo>
                    <a:pt x="6423" y="1713"/>
                  </a:lnTo>
                  <a:lnTo>
                    <a:pt x="4710" y="3426"/>
                  </a:lnTo>
                  <a:lnTo>
                    <a:pt x="2997" y="5996"/>
                  </a:lnTo>
                  <a:lnTo>
                    <a:pt x="1713" y="9422"/>
                  </a:lnTo>
                  <a:lnTo>
                    <a:pt x="857" y="12848"/>
                  </a:lnTo>
                  <a:lnTo>
                    <a:pt x="0" y="16702"/>
                  </a:lnTo>
                  <a:close/>
                </a:path>
              </a:pathLst>
            </a:custGeom>
            <a:solidFill>
              <a:schemeClr val="accent1">
                <a:alpha val="0"/>
              </a:schemeClr>
            </a:solidFill>
            <a:ln w="4318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5" name="Free-form: Shape 34">
              <a:extLst>
                <a:ext uri="{FF2B5EF4-FFF2-40B4-BE49-F238E27FC236}">
                  <a16:creationId xmlns:a16="http://schemas.microsoft.com/office/drawing/2014/main" id="{8A89BD97-4D8D-46A8-9D95-3DB8AA78B5A4}"/>
                </a:ext>
              </a:extLst>
            </p:cNvPr>
            <p:cNvSpPr/>
            <p:nvPr/>
          </p:nvSpPr>
          <p:spPr>
            <a:xfrm>
              <a:off x="4063609" y="3116613"/>
              <a:ext cx="84776" cy="32121"/>
            </a:xfrm>
            <a:custGeom>
              <a:avLst/>
              <a:gdLst/>
              <a:ahLst/>
              <a:cxnLst/>
              <a:rect l="0" t="0" r="0" b="0"/>
              <a:pathLst>
                <a:path w="84776" h="32121">
                  <a:moveTo>
                    <a:pt x="84775" y="0"/>
                  </a:moveTo>
                  <a:lnTo>
                    <a:pt x="84347" y="3854"/>
                  </a:lnTo>
                  <a:lnTo>
                    <a:pt x="83919" y="7709"/>
                  </a:lnTo>
                  <a:lnTo>
                    <a:pt x="82635" y="11135"/>
                  </a:lnTo>
                  <a:lnTo>
                    <a:pt x="81350" y="14133"/>
                  </a:lnTo>
                  <a:lnTo>
                    <a:pt x="79209" y="17131"/>
                  </a:lnTo>
                  <a:lnTo>
                    <a:pt x="77068" y="19700"/>
                  </a:lnTo>
                  <a:lnTo>
                    <a:pt x="74500" y="21842"/>
                  </a:lnTo>
                  <a:lnTo>
                    <a:pt x="71503" y="23983"/>
                  </a:lnTo>
                  <a:lnTo>
                    <a:pt x="68505" y="26124"/>
                  </a:lnTo>
                  <a:lnTo>
                    <a:pt x="65080" y="27409"/>
                  </a:lnTo>
                  <a:lnTo>
                    <a:pt x="57801" y="29978"/>
                  </a:lnTo>
                  <a:lnTo>
                    <a:pt x="50095" y="31691"/>
                  </a:lnTo>
                  <a:lnTo>
                    <a:pt x="42388" y="32120"/>
                  </a:lnTo>
                  <a:lnTo>
                    <a:pt x="34252" y="31691"/>
                  </a:lnTo>
                  <a:lnTo>
                    <a:pt x="26546" y="29978"/>
                  </a:lnTo>
                  <a:lnTo>
                    <a:pt x="19695" y="27409"/>
                  </a:lnTo>
                  <a:lnTo>
                    <a:pt x="16270" y="26124"/>
                  </a:lnTo>
                  <a:lnTo>
                    <a:pt x="13273" y="23983"/>
                  </a:lnTo>
                  <a:lnTo>
                    <a:pt x="10276" y="21842"/>
                  </a:lnTo>
                  <a:lnTo>
                    <a:pt x="7707" y="19700"/>
                  </a:lnTo>
                  <a:lnTo>
                    <a:pt x="5566" y="17131"/>
                  </a:lnTo>
                  <a:lnTo>
                    <a:pt x="3425" y="14133"/>
                  </a:lnTo>
                  <a:lnTo>
                    <a:pt x="1713" y="11135"/>
                  </a:lnTo>
                  <a:lnTo>
                    <a:pt x="856" y="7709"/>
                  </a:lnTo>
                  <a:lnTo>
                    <a:pt x="0" y="3854"/>
                  </a:lnTo>
                  <a:lnTo>
                    <a:pt x="0" y="0"/>
                  </a:lnTo>
                </a:path>
              </a:pathLst>
            </a:custGeom>
            <a:ln w="12954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45" name="Group 44">
            <a:extLst>
              <a:ext uri="{FF2B5EF4-FFF2-40B4-BE49-F238E27FC236}">
                <a16:creationId xmlns:a16="http://schemas.microsoft.com/office/drawing/2014/main" id="{65158D65-F7C2-4A6C-B47A-ACC8A41AE3AE}"/>
              </a:ext>
            </a:extLst>
          </p:cNvPr>
          <p:cNvGrpSpPr/>
          <p:nvPr/>
        </p:nvGrpSpPr>
        <p:grpSpPr>
          <a:xfrm>
            <a:off x="5130800" y="2857500"/>
            <a:ext cx="551898" cy="552457"/>
            <a:chOff x="5130800" y="2857500"/>
            <a:chExt cx="551898" cy="552457"/>
          </a:xfrm>
        </p:grpSpPr>
        <p:sp>
          <p:nvSpPr>
            <p:cNvPr id="37" name="Free-form: Shape 36">
              <a:extLst>
                <a:ext uri="{FF2B5EF4-FFF2-40B4-BE49-F238E27FC236}">
                  <a16:creationId xmlns:a16="http://schemas.microsoft.com/office/drawing/2014/main" id="{CFC41A9F-46D5-4524-9B60-CB93925F0460}"/>
                </a:ext>
              </a:extLst>
            </p:cNvPr>
            <p:cNvSpPr/>
            <p:nvPr/>
          </p:nvSpPr>
          <p:spPr>
            <a:xfrm>
              <a:off x="5130800" y="2857500"/>
              <a:ext cx="551812" cy="552244"/>
            </a:xfrm>
            <a:custGeom>
              <a:avLst/>
              <a:gdLst/>
              <a:ahLst/>
              <a:cxnLst/>
              <a:rect l="0" t="0" r="0" b="0"/>
              <a:pathLst>
                <a:path w="551812" h="552244">
                  <a:moveTo>
                    <a:pt x="300" y="261882"/>
                  </a:moveTo>
                  <a:lnTo>
                    <a:pt x="1455" y="247964"/>
                  </a:lnTo>
                  <a:lnTo>
                    <a:pt x="3041" y="234045"/>
                  </a:lnTo>
                  <a:lnTo>
                    <a:pt x="5480" y="220426"/>
                  </a:lnTo>
                  <a:lnTo>
                    <a:pt x="8563" y="207150"/>
                  </a:lnTo>
                  <a:lnTo>
                    <a:pt x="12288" y="194046"/>
                  </a:lnTo>
                  <a:lnTo>
                    <a:pt x="16655" y="181112"/>
                  </a:lnTo>
                  <a:lnTo>
                    <a:pt x="21665" y="168650"/>
                  </a:lnTo>
                  <a:lnTo>
                    <a:pt x="27145" y="156359"/>
                  </a:lnTo>
                  <a:lnTo>
                    <a:pt x="33311" y="144539"/>
                  </a:lnTo>
                  <a:lnTo>
                    <a:pt x="39946" y="132847"/>
                  </a:lnTo>
                  <a:lnTo>
                    <a:pt x="47055" y="121712"/>
                  </a:lnTo>
                  <a:lnTo>
                    <a:pt x="54847" y="110834"/>
                  </a:lnTo>
                  <a:lnTo>
                    <a:pt x="62940" y="100513"/>
                  </a:lnTo>
                  <a:lnTo>
                    <a:pt x="71674" y="90448"/>
                  </a:lnTo>
                  <a:lnTo>
                    <a:pt x="80707" y="80899"/>
                  </a:lnTo>
                  <a:lnTo>
                    <a:pt x="90257" y="71691"/>
                  </a:lnTo>
                  <a:lnTo>
                    <a:pt x="100317" y="63125"/>
                  </a:lnTo>
                  <a:lnTo>
                    <a:pt x="110808" y="54860"/>
                  </a:lnTo>
                  <a:lnTo>
                    <a:pt x="121682" y="47066"/>
                  </a:lnTo>
                  <a:lnTo>
                    <a:pt x="132815" y="39957"/>
                  </a:lnTo>
                  <a:lnTo>
                    <a:pt x="144332" y="33319"/>
                  </a:lnTo>
                  <a:lnTo>
                    <a:pt x="156320" y="27151"/>
                  </a:lnTo>
                  <a:lnTo>
                    <a:pt x="168437" y="21670"/>
                  </a:lnTo>
                  <a:lnTo>
                    <a:pt x="181068" y="16660"/>
                  </a:lnTo>
                  <a:lnTo>
                    <a:pt x="193827" y="12462"/>
                  </a:lnTo>
                  <a:lnTo>
                    <a:pt x="206972" y="8736"/>
                  </a:lnTo>
                  <a:lnTo>
                    <a:pt x="220202" y="5653"/>
                  </a:lnTo>
                  <a:lnTo>
                    <a:pt x="233817" y="3212"/>
                  </a:lnTo>
                  <a:lnTo>
                    <a:pt x="247733" y="1457"/>
                  </a:lnTo>
                  <a:lnTo>
                    <a:pt x="261648" y="300"/>
                  </a:lnTo>
                  <a:lnTo>
                    <a:pt x="275905" y="0"/>
                  </a:lnTo>
                  <a:lnTo>
                    <a:pt x="290120" y="300"/>
                  </a:lnTo>
                  <a:lnTo>
                    <a:pt x="304035" y="1457"/>
                  </a:lnTo>
                  <a:lnTo>
                    <a:pt x="317951" y="3212"/>
                  </a:lnTo>
                  <a:lnTo>
                    <a:pt x="331567" y="5653"/>
                  </a:lnTo>
                  <a:lnTo>
                    <a:pt x="344839" y="8736"/>
                  </a:lnTo>
                  <a:lnTo>
                    <a:pt x="357941" y="12462"/>
                  </a:lnTo>
                  <a:lnTo>
                    <a:pt x="370699" y="16660"/>
                  </a:lnTo>
                  <a:lnTo>
                    <a:pt x="383330" y="21670"/>
                  </a:lnTo>
                  <a:lnTo>
                    <a:pt x="395489" y="27151"/>
                  </a:lnTo>
                  <a:lnTo>
                    <a:pt x="407435" y="33319"/>
                  </a:lnTo>
                  <a:lnTo>
                    <a:pt x="418953" y="39957"/>
                  </a:lnTo>
                  <a:lnTo>
                    <a:pt x="430257" y="47066"/>
                  </a:lnTo>
                  <a:lnTo>
                    <a:pt x="440961" y="54860"/>
                  </a:lnTo>
                  <a:lnTo>
                    <a:pt x="451451" y="63125"/>
                  </a:lnTo>
                  <a:lnTo>
                    <a:pt x="461512" y="71691"/>
                  </a:lnTo>
                  <a:lnTo>
                    <a:pt x="471060" y="80899"/>
                  </a:lnTo>
                  <a:lnTo>
                    <a:pt x="480094" y="90448"/>
                  </a:lnTo>
                  <a:lnTo>
                    <a:pt x="488828" y="100513"/>
                  </a:lnTo>
                  <a:lnTo>
                    <a:pt x="497092" y="110834"/>
                  </a:lnTo>
                  <a:lnTo>
                    <a:pt x="504713" y="121712"/>
                  </a:lnTo>
                  <a:lnTo>
                    <a:pt x="511820" y="132847"/>
                  </a:lnTo>
                  <a:lnTo>
                    <a:pt x="518457" y="144539"/>
                  </a:lnTo>
                  <a:lnTo>
                    <a:pt x="524623" y="156359"/>
                  </a:lnTo>
                  <a:lnTo>
                    <a:pt x="530103" y="168650"/>
                  </a:lnTo>
                  <a:lnTo>
                    <a:pt x="535112" y="181112"/>
                  </a:lnTo>
                  <a:lnTo>
                    <a:pt x="539479" y="194046"/>
                  </a:lnTo>
                  <a:lnTo>
                    <a:pt x="543204" y="207150"/>
                  </a:lnTo>
                  <a:lnTo>
                    <a:pt x="546288" y="220426"/>
                  </a:lnTo>
                  <a:lnTo>
                    <a:pt x="548728" y="234045"/>
                  </a:lnTo>
                  <a:lnTo>
                    <a:pt x="550354" y="247964"/>
                  </a:lnTo>
                  <a:lnTo>
                    <a:pt x="551468" y="261882"/>
                  </a:lnTo>
                  <a:lnTo>
                    <a:pt x="551811" y="276101"/>
                  </a:lnTo>
                  <a:lnTo>
                    <a:pt x="551468" y="290361"/>
                  </a:lnTo>
                  <a:lnTo>
                    <a:pt x="550354" y="304279"/>
                  </a:lnTo>
                  <a:lnTo>
                    <a:pt x="548728" y="318198"/>
                  </a:lnTo>
                  <a:lnTo>
                    <a:pt x="546288" y="331817"/>
                  </a:lnTo>
                  <a:lnTo>
                    <a:pt x="543204" y="345050"/>
                  </a:lnTo>
                  <a:lnTo>
                    <a:pt x="539479" y="358198"/>
                  </a:lnTo>
                  <a:lnTo>
                    <a:pt x="535112" y="371131"/>
                  </a:lnTo>
                  <a:lnTo>
                    <a:pt x="530103" y="383593"/>
                  </a:lnTo>
                  <a:lnTo>
                    <a:pt x="524623" y="395884"/>
                  </a:lnTo>
                  <a:lnTo>
                    <a:pt x="518457" y="407704"/>
                  </a:lnTo>
                  <a:lnTo>
                    <a:pt x="511820" y="419354"/>
                  </a:lnTo>
                  <a:lnTo>
                    <a:pt x="504713" y="430531"/>
                  </a:lnTo>
                  <a:lnTo>
                    <a:pt x="497092" y="441366"/>
                  </a:lnTo>
                  <a:lnTo>
                    <a:pt x="488828" y="451730"/>
                  </a:lnTo>
                  <a:lnTo>
                    <a:pt x="480094" y="461752"/>
                  </a:lnTo>
                  <a:lnTo>
                    <a:pt x="471060" y="471474"/>
                  </a:lnTo>
                  <a:lnTo>
                    <a:pt x="461512" y="480552"/>
                  </a:lnTo>
                  <a:lnTo>
                    <a:pt x="451451" y="489289"/>
                  </a:lnTo>
                  <a:lnTo>
                    <a:pt x="440961" y="497383"/>
                  </a:lnTo>
                  <a:lnTo>
                    <a:pt x="430257" y="505135"/>
                  </a:lnTo>
                  <a:lnTo>
                    <a:pt x="418953" y="512286"/>
                  </a:lnTo>
                  <a:lnTo>
                    <a:pt x="407435" y="518925"/>
                  </a:lnTo>
                  <a:lnTo>
                    <a:pt x="395489" y="525049"/>
                  </a:lnTo>
                  <a:lnTo>
                    <a:pt x="383330" y="530573"/>
                  </a:lnTo>
                  <a:lnTo>
                    <a:pt x="370699" y="535583"/>
                  </a:lnTo>
                  <a:lnTo>
                    <a:pt x="357941" y="539952"/>
                  </a:lnTo>
                  <a:lnTo>
                    <a:pt x="344839" y="543678"/>
                  </a:lnTo>
                  <a:lnTo>
                    <a:pt x="331567" y="546762"/>
                  </a:lnTo>
                  <a:lnTo>
                    <a:pt x="317951" y="549160"/>
                  </a:lnTo>
                  <a:lnTo>
                    <a:pt x="304035" y="550786"/>
                  </a:lnTo>
                  <a:lnTo>
                    <a:pt x="290120" y="551943"/>
                  </a:lnTo>
                  <a:lnTo>
                    <a:pt x="275905" y="552243"/>
                  </a:lnTo>
                  <a:lnTo>
                    <a:pt x="261648" y="551943"/>
                  </a:lnTo>
                  <a:lnTo>
                    <a:pt x="247733" y="550786"/>
                  </a:lnTo>
                  <a:lnTo>
                    <a:pt x="233817" y="549160"/>
                  </a:lnTo>
                  <a:lnTo>
                    <a:pt x="220202" y="546762"/>
                  </a:lnTo>
                  <a:lnTo>
                    <a:pt x="206972" y="543678"/>
                  </a:lnTo>
                  <a:lnTo>
                    <a:pt x="193827" y="539952"/>
                  </a:lnTo>
                  <a:lnTo>
                    <a:pt x="181068" y="535583"/>
                  </a:lnTo>
                  <a:lnTo>
                    <a:pt x="168437" y="530573"/>
                  </a:lnTo>
                  <a:lnTo>
                    <a:pt x="156320" y="525049"/>
                  </a:lnTo>
                  <a:lnTo>
                    <a:pt x="144332" y="518925"/>
                  </a:lnTo>
                  <a:lnTo>
                    <a:pt x="132815" y="512286"/>
                  </a:lnTo>
                  <a:lnTo>
                    <a:pt x="121682" y="505135"/>
                  </a:lnTo>
                  <a:lnTo>
                    <a:pt x="110808" y="497383"/>
                  </a:lnTo>
                  <a:lnTo>
                    <a:pt x="100317" y="489289"/>
                  </a:lnTo>
                  <a:lnTo>
                    <a:pt x="90257" y="480552"/>
                  </a:lnTo>
                  <a:lnTo>
                    <a:pt x="80707" y="471474"/>
                  </a:lnTo>
                  <a:lnTo>
                    <a:pt x="71674" y="461752"/>
                  </a:lnTo>
                  <a:lnTo>
                    <a:pt x="62940" y="451730"/>
                  </a:lnTo>
                  <a:lnTo>
                    <a:pt x="54847" y="441366"/>
                  </a:lnTo>
                  <a:lnTo>
                    <a:pt x="47055" y="430531"/>
                  </a:lnTo>
                  <a:lnTo>
                    <a:pt x="39946" y="419354"/>
                  </a:lnTo>
                  <a:lnTo>
                    <a:pt x="33311" y="407704"/>
                  </a:lnTo>
                  <a:lnTo>
                    <a:pt x="27145" y="395884"/>
                  </a:lnTo>
                  <a:lnTo>
                    <a:pt x="21665" y="383593"/>
                  </a:lnTo>
                  <a:lnTo>
                    <a:pt x="16655" y="371131"/>
                  </a:lnTo>
                  <a:lnTo>
                    <a:pt x="12288" y="358198"/>
                  </a:lnTo>
                  <a:lnTo>
                    <a:pt x="8563" y="345050"/>
                  </a:lnTo>
                  <a:lnTo>
                    <a:pt x="5480" y="331817"/>
                  </a:lnTo>
                  <a:lnTo>
                    <a:pt x="3041" y="318198"/>
                  </a:lnTo>
                  <a:lnTo>
                    <a:pt x="1455" y="304279"/>
                  </a:lnTo>
                  <a:lnTo>
                    <a:pt x="300" y="290361"/>
                  </a:lnTo>
                  <a:lnTo>
                    <a:pt x="0" y="276101"/>
                  </a:lnTo>
                  <a:close/>
                </a:path>
              </a:pathLst>
            </a:custGeom>
            <a:solidFill>
              <a:srgbClr val="FAD8B7"/>
            </a:solidFill>
            <a:ln w="0" cap="flat" cmpd="sng" algn="ctr">
              <a:solidFill>
                <a:srgbClr val="FAD8B7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8" name="Free-form: Shape 37">
              <a:extLst>
                <a:ext uri="{FF2B5EF4-FFF2-40B4-BE49-F238E27FC236}">
                  <a16:creationId xmlns:a16="http://schemas.microsoft.com/office/drawing/2014/main" id="{0ABD2DBC-7F00-4475-B21B-87A602C0A3BC}"/>
                </a:ext>
              </a:extLst>
            </p:cNvPr>
            <p:cNvSpPr/>
            <p:nvPr/>
          </p:nvSpPr>
          <p:spPr>
            <a:xfrm>
              <a:off x="5130800" y="2857500"/>
              <a:ext cx="551898" cy="552457"/>
            </a:xfrm>
            <a:custGeom>
              <a:avLst/>
              <a:gdLst/>
              <a:ahLst/>
              <a:cxnLst/>
              <a:rect l="0" t="0" r="0" b="0"/>
              <a:pathLst>
                <a:path w="551898" h="552457">
                  <a:moveTo>
                    <a:pt x="0" y="276228"/>
                  </a:moveTo>
                  <a:lnTo>
                    <a:pt x="428" y="290361"/>
                  </a:lnTo>
                  <a:lnTo>
                    <a:pt x="1284" y="304065"/>
                  </a:lnTo>
                  <a:lnTo>
                    <a:pt x="2997" y="318198"/>
                  </a:lnTo>
                  <a:lnTo>
                    <a:pt x="5566" y="331902"/>
                  </a:lnTo>
                  <a:lnTo>
                    <a:pt x="8563" y="345178"/>
                  </a:lnTo>
                  <a:lnTo>
                    <a:pt x="12417" y="358026"/>
                  </a:lnTo>
                  <a:lnTo>
                    <a:pt x="16698" y="371302"/>
                  </a:lnTo>
                  <a:lnTo>
                    <a:pt x="21836" y="383722"/>
                  </a:lnTo>
                  <a:lnTo>
                    <a:pt x="26974" y="395713"/>
                  </a:lnTo>
                  <a:lnTo>
                    <a:pt x="33396" y="407704"/>
                  </a:lnTo>
                  <a:lnTo>
                    <a:pt x="39819" y="419267"/>
                  </a:lnTo>
                  <a:lnTo>
                    <a:pt x="47098" y="430402"/>
                  </a:lnTo>
                  <a:lnTo>
                    <a:pt x="54804" y="441537"/>
                  </a:lnTo>
                  <a:lnTo>
                    <a:pt x="62940" y="451815"/>
                  </a:lnTo>
                  <a:lnTo>
                    <a:pt x="71503" y="461665"/>
                  </a:lnTo>
                  <a:lnTo>
                    <a:pt x="80922" y="471515"/>
                  </a:lnTo>
                  <a:lnTo>
                    <a:pt x="90342" y="480509"/>
                  </a:lnTo>
                  <a:lnTo>
                    <a:pt x="100189" y="489502"/>
                  </a:lnTo>
                  <a:lnTo>
                    <a:pt x="110893" y="497210"/>
                  </a:lnTo>
                  <a:lnTo>
                    <a:pt x="121597" y="504920"/>
                  </a:lnTo>
                  <a:lnTo>
                    <a:pt x="132729" y="512200"/>
                  </a:lnTo>
                  <a:lnTo>
                    <a:pt x="144290" y="519052"/>
                  </a:lnTo>
                  <a:lnTo>
                    <a:pt x="156278" y="525048"/>
                  </a:lnTo>
                  <a:lnTo>
                    <a:pt x="168266" y="530615"/>
                  </a:lnTo>
                  <a:lnTo>
                    <a:pt x="181111" y="535754"/>
                  </a:lnTo>
                  <a:lnTo>
                    <a:pt x="193956" y="540037"/>
                  </a:lnTo>
                  <a:lnTo>
                    <a:pt x="206801" y="543891"/>
                  </a:lnTo>
                  <a:lnTo>
                    <a:pt x="220074" y="546889"/>
                  </a:lnTo>
                  <a:lnTo>
                    <a:pt x="233775" y="549030"/>
                  </a:lnTo>
                  <a:lnTo>
                    <a:pt x="247904" y="550743"/>
                  </a:lnTo>
                  <a:lnTo>
                    <a:pt x="261605" y="552028"/>
                  </a:lnTo>
                  <a:lnTo>
                    <a:pt x="275734" y="552456"/>
                  </a:lnTo>
                  <a:lnTo>
                    <a:pt x="290292" y="552028"/>
                  </a:lnTo>
                  <a:lnTo>
                    <a:pt x="303993" y="550743"/>
                  </a:lnTo>
                  <a:lnTo>
                    <a:pt x="318122" y="549030"/>
                  </a:lnTo>
                  <a:lnTo>
                    <a:pt x="331395" y="546889"/>
                  </a:lnTo>
                  <a:lnTo>
                    <a:pt x="344668" y="543891"/>
                  </a:lnTo>
                  <a:lnTo>
                    <a:pt x="357941" y="540037"/>
                  </a:lnTo>
                  <a:lnTo>
                    <a:pt x="370786" y="535754"/>
                  </a:lnTo>
                  <a:lnTo>
                    <a:pt x="383202" y="530615"/>
                  </a:lnTo>
                  <a:lnTo>
                    <a:pt x="395619" y="525048"/>
                  </a:lnTo>
                  <a:lnTo>
                    <a:pt x="407607" y="519052"/>
                  </a:lnTo>
                  <a:lnTo>
                    <a:pt x="418740" y="512200"/>
                  </a:lnTo>
                  <a:lnTo>
                    <a:pt x="430300" y="504920"/>
                  </a:lnTo>
                  <a:lnTo>
                    <a:pt x="441004" y="497210"/>
                  </a:lnTo>
                  <a:lnTo>
                    <a:pt x="451279" y="489502"/>
                  </a:lnTo>
                  <a:lnTo>
                    <a:pt x="461556" y="480509"/>
                  </a:lnTo>
                  <a:lnTo>
                    <a:pt x="470975" y="471515"/>
                  </a:lnTo>
                  <a:lnTo>
                    <a:pt x="479966" y="461665"/>
                  </a:lnTo>
                  <a:lnTo>
                    <a:pt x="488958" y="451815"/>
                  </a:lnTo>
                  <a:lnTo>
                    <a:pt x="497093" y="441537"/>
                  </a:lnTo>
                  <a:lnTo>
                    <a:pt x="504799" y="430402"/>
                  </a:lnTo>
                  <a:lnTo>
                    <a:pt x="511650" y="419267"/>
                  </a:lnTo>
                  <a:lnTo>
                    <a:pt x="518501" y="407704"/>
                  </a:lnTo>
                  <a:lnTo>
                    <a:pt x="524495" y="395713"/>
                  </a:lnTo>
                  <a:lnTo>
                    <a:pt x="530061" y="383722"/>
                  </a:lnTo>
                  <a:lnTo>
                    <a:pt x="535199" y="371302"/>
                  </a:lnTo>
                  <a:lnTo>
                    <a:pt x="539480" y="358026"/>
                  </a:lnTo>
                  <a:lnTo>
                    <a:pt x="543334" y="345178"/>
                  </a:lnTo>
                  <a:lnTo>
                    <a:pt x="546331" y="331902"/>
                  </a:lnTo>
                  <a:lnTo>
                    <a:pt x="548900" y="318198"/>
                  </a:lnTo>
                  <a:lnTo>
                    <a:pt x="550184" y="304065"/>
                  </a:lnTo>
                  <a:lnTo>
                    <a:pt x="551469" y="290361"/>
                  </a:lnTo>
                  <a:lnTo>
                    <a:pt x="551897" y="276228"/>
                  </a:lnTo>
                  <a:lnTo>
                    <a:pt x="551469" y="262096"/>
                  </a:lnTo>
                  <a:lnTo>
                    <a:pt x="550184" y="247963"/>
                  </a:lnTo>
                  <a:lnTo>
                    <a:pt x="548900" y="234259"/>
                  </a:lnTo>
                  <a:lnTo>
                    <a:pt x="546331" y="220554"/>
                  </a:lnTo>
                  <a:lnTo>
                    <a:pt x="543334" y="207278"/>
                  </a:lnTo>
                  <a:lnTo>
                    <a:pt x="539480" y="194002"/>
                  </a:lnTo>
                  <a:lnTo>
                    <a:pt x="535199" y="181154"/>
                  </a:lnTo>
                  <a:lnTo>
                    <a:pt x="530061" y="168735"/>
                  </a:lnTo>
                  <a:lnTo>
                    <a:pt x="524495" y="156315"/>
                  </a:lnTo>
                  <a:lnTo>
                    <a:pt x="518501" y="144752"/>
                  </a:lnTo>
                  <a:lnTo>
                    <a:pt x="511650" y="132761"/>
                  </a:lnTo>
                  <a:lnTo>
                    <a:pt x="504799" y="121626"/>
                  </a:lnTo>
                  <a:lnTo>
                    <a:pt x="497093" y="110920"/>
                  </a:lnTo>
                  <a:lnTo>
                    <a:pt x="488958" y="100641"/>
                  </a:lnTo>
                  <a:lnTo>
                    <a:pt x="479966" y="90363"/>
                  </a:lnTo>
                  <a:lnTo>
                    <a:pt x="470975" y="80941"/>
                  </a:lnTo>
                  <a:lnTo>
                    <a:pt x="461556" y="71520"/>
                  </a:lnTo>
                  <a:lnTo>
                    <a:pt x="451279" y="62954"/>
                  </a:lnTo>
                  <a:lnTo>
                    <a:pt x="441004" y="54818"/>
                  </a:lnTo>
                  <a:lnTo>
                    <a:pt x="430300" y="47109"/>
                  </a:lnTo>
                  <a:lnTo>
                    <a:pt x="418740" y="39828"/>
                  </a:lnTo>
                  <a:lnTo>
                    <a:pt x="407607" y="33404"/>
                  </a:lnTo>
                  <a:lnTo>
                    <a:pt x="395619" y="26980"/>
                  </a:lnTo>
                  <a:lnTo>
                    <a:pt x="383202" y="21841"/>
                  </a:lnTo>
                  <a:lnTo>
                    <a:pt x="370786" y="16702"/>
                  </a:lnTo>
                  <a:lnTo>
                    <a:pt x="357941" y="12420"/>
                  </a:lnTo>
                  <a:lnTo>
                    <a:pt x="344668" y="8565"/>
                  </a:lnTo>
                  <a:lnTo>
                    <a:pt x="331395" y="5567"/>
                  </a:lnTo>
                  <a:lnTo>
                    <a:pt x="318122" y="3426"/>
                  </a:lnTo>
                  <a:lnTo>
                    <a:pt x="303993" y="1285"/>
                  </a:lnTo>
                  <a:lnTo>
                    <a:pt x="290292" y="428"/>
                  </a:lnTo>
                  <a:lnTo>
                    <a:pt x="275734" y="0"/>
                  </a:lnTo>
                  <a:lnTo>
                    <a:pt x="261605" y="428"/>
                  </a:lnTo>
                  <a:lnTo>
                    <a:pt x="247904" y="1285"/>
                  </a:lnTo>
                  <a:lnTo>
                    <a:pt x="233775" y="3426"/>
                  </a:lnTo>
                  <a:lnTo>
                    <a:pt x="220074" y="5567"/>
                  </a:lnTo>
                  <a:lnTo>
                    <a:pt x="206801" y="8565"/>
                  </a:lnTo>
                  <a:lnTo>
                    <a:pt x="193956" y="12420"/>
                  </a:lnTo>
                  <a:lnTo>
                    <a:pt x="181111" y="16702"/>
                  </a:lnTo>
                  <a:lnTo>
                    <a:pt x="168266" y="21841"/>
                  </a:lnTo>
                  <a:lnTo>
                    <a:pt x="156278" y="26980"/>
                  </a:lnTo>
                  <a:lnTo>
                    <a:pt x="144290" y="33404"/>
                  </a:lnTo>
                  <a:lnTo>
                    <a:pt x="132729" y="39828"/>
                  </a:lnTo>
                  <a:lnTo>
                    <a:pt x="121597" y="47109"/>
                  </a:lnTo>
                  <a:lnTo>
                    <a:pt x="110893" y="54818"/>
                  </a:lnTo>
                  <a:lnTo>
                    <a:pt x="100189" y="62954"/>
                  </a:lnTo>
                  <a:lnTo>
                    <a:pt x="90342" y="71520"/>
                  </a:lnTo>
                  <a:lnTo>
                    <a:pt x="80922" y="80941"/>
                  </a:lnTo>
                  <a:lnTo>
                    <a:pt x="71503" y="90363"/>
                  </a:lnTo>
                  <a:lnTo>
                    <a:pt x="62940" y="100641"/>
                  </a:lnTo>
                  <a:lnTo>
                    <a:pt x="54804" y="110920"/>
                  </a:lnTo>
                  <a:lnTo>
                    <a:pt x="47098" y="121626"/>
                  </a:lnTo>
                  <a:lnTo>
                    <a:pt x="39819" y="132761"/>
                  </a:lnTo>
                  <a:lnTo>
                    <a:pt x="33396" y="144752"/>
                  </a:lnTo>
                  <a:lnTo>
                    <a:pt x="26974" y="156315"/>
                  </a:lnTo>
                  <a:lnTo>
                    <a:pt x="21836" y="168735"/>
                  </a:lnTo>
                  <a:lnTo>
                    <a:pt x="16698" y="181154"/>
                  </a:lnTo>
                  <a:lnTo>
                    <a:pt x="12417" y="194002"/>
                  </a:lnTo>
                  <a:lnTo>
                    <a:pt x="8563" y="207278"/>
                  </a:lnTo>
                  <a:lnTo>
                    <a:pt x="5566" y="220554"/>
                  </a:lnTo>
                  <a:lnTo>
                    <a:pt x="2997" y="234259"/>
                  </a:lnTo>
                  <a:lnTo>
                    <a:pt x="1284" y="247963"/>
                  </a:lnTo>
                  <a:lnTo>
                    <a:pt x="428" y="262096"/>
                  </a:lnTo>
                  <a:close/>
                </a:path>
              </a:pathLst>
            </a:custGeom>
            <a:solidFill>
              <a:schemeClr val="accent1">
                <a:alpha val="0"/>
              </a:schemeClr>
            </a:solidFill>
            <a:ln w="12954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9" name="Free-form: Shape 38">
              <a:extLst>
                <a:ext uri="{FF2B5EF4-FFF2-40B4-BE49-F238E27FC236}">
                  <a16:creationId xmlns:a16="http://schemas.microsoft.com/office/drawing/2014/main" id="{D0DDFECF-EFBD-4853-9FC0-82C4D3C28772}"/>
                </a:ext>
              </a:extLst>
            </p:cNvPr>
            <p:cNvSpPr/>
            <p:nvPr/>
          </p:nvSpPr>
          <p:spPr>
            <a:xfrm>
              <a:off x="5233130" y="3227944"/>
              <a:ext cx="339959" cy="73662"/>
            </a:xfrm>
            <a:custGeom>
              <a:avLst/>
              <a:gdLst/>
              <a:ahLst/>
              <a:cxnLst/>
              <a:rect l="0" t="0" r="0" b="0"/>
              <a:pathLst>
                <a:path w="339959" h="73662">
                  <a:moveTo>
                    <a:pt x="339958" y="21413"/>
                  </a:moveTo>
                  <a:lnTo>
                    <a:pt x="334820" y="15418"/>
                  </a:lnTo>
                  <a:lnTo>
                    <a:pt x="330110" y="9422"/>
                  </a:lnTo>
                  <a:lnTo>
                    <a:pt x="327541" y="6424"/>
                  </a:lnTo>
                  <a:lnTo>
                    <a:pt x="324972" y="3855"/>
                  </a:lnTo>
                  <a:lnTo>
                    <a:pt x="321975" y="1714"/>
                  </a:lnTo>
                  <a:lnTo>
                    <a:pt x="318550" y="0"/>
                  </a:lnTo>
                  <a:lnTo>
                    <a:pt x="314268" y="5996"/>
                  </a:lnTo>
                  <a:lnTo>
                    <a:pt x="309130" y="11992"/>
                  </a:lnTo>
                  <a:lnTo>
                    <a:pt x="303564" y="17559"/>
                  </a:lnTo>
                  <a:lnTo>
                    <a:pt x="297142" y="23554"/>
                  </a:lnTo>
                  <a:lnTo>
                    <a:pt x="290291" y="29122"/>
                  </a:lnTo>
                  <a:lnTo>
                    <a:pt x="282584" y="34689"/>
                  </a:lnTo>
                  <a:lnTo>
                    <a:pt x="274878" y="39829"/>
                  </a:lnTo>
                  <a:lnTo>
                    <a:pt x="266315" y="44967"/>
                  </a:lnTo>
                  <a:lnTo>
                    <a:pt x="257323" y="49678"/>
                  </a:lnTo>
                  <a:lnTo>
                    <a:pt x="247904" y="53961"/>
                  </a:lnTo>
                  <a:lnTo>
                    <a:pt x="238484" y="57815"/>
                  </a:lnTo>
                  <a:lnTo>
                    <a:pt x="228208" y="61670"/>
                  </a:lnTo>
                  <a:lnTo>
                    <a:pt x="217933" y="64667"/>
                  </a:lnTo>
                  <a:lnTo>
                    <a:pt x="207657" y="67665"/>
                  </a:lnTo>
                  <a:lnTo>
                    <a:pt x="196525" y="69807"/>
                  </a:lnTo>
                  <a:lnTo>
                    <a:pt x="185821" y="71948"/>
                  </a:lnTo>
                  <a:lnTo>
                    <a:pt x="174689" y="72804"/>
                  </a:lnTo>
                  <a:lnTo>
                    <a:pt x="163556" y="73661"/>
                  </a:lnTo>
                  <a:lnTo>
                    <a:pt x="152852" y="73661"/>
                  </a:lnTo>
                  <a:lnTo>
                    <a:pt x="141720" y="72804"/>
                  </a:lnTo>
                  <a:lnTo>
                    <a:pt x="130160" y="71519"/>
                  </a:lnTo>
                  <a:lnTo>
                    <a:pt x="119456" y="69378"/>
                  </a:lnTo>
                  <a:lnTo>
                    <a:pt x="108324" y="66380"/>
                  </a:lnTo>
                  <a:lnTo>
                    <a:pt x="97620" y="62526"/>
                  </a:lnTo>
                  <a:lnTo>
                    <a:pt x="86916" y="58243"/>
                  </a:lnTo>
                  <a:lnTo>
                    <a:pt x="76640" y="52676"/>
                  </a:lnTo>
                  <a:lnTo>
                    <a:pt x="66364" y="46681"/>
                  </a:lnTo>
                  <a:lnTo>
                    <a:pt x="56945" y="39400"/>
                  </a:lnTo>
                  <a:lnTo>
                    <a:pt x="47097" y="30835"/>
                  </a:lnTo>
                  <a:lnTo>
                    <a:pt x="38106" y="21842"/>
                  </a:lnTo>
                  <a:lnTo>
                    <a:pt x="29543" y="11563"/>
                  </a:lnTo>
                  <a:lnTo>
                    <a:pt x="21408" y="0"/>
                  </a:lnTo>
                  <a:lnTo>
                    <a:pt x="17982" y="1714"/>
                  </a:lnTo>
                  <a:lnTo>
                    <a:pt x="14985" y="3855"/>
                  </a:lnTo>
                  <a:lnTo>
                    <a:pt x="12416" y="6424"/>
                  </a:lnTo>
                  <a:lnTo>
                    <a:pt x="9848" y="9422"/>
                  </a:lnTo>
                  <a:lnTo>
                    <a:pt x="5137" y="15418"/>
                  </a:lnTo>
                  <a:lnTo>
                    <a:pt x="0" y="21413"/>
                  </a:lnTo>
                </a:path>
              </a:pathLst>
            </a:custGeom>
            <a:ln w="12954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0" name="Free-form: Shape 39">
              <a:extLst>
                <a:ext uri="{FF2B5EF4-FFF2-40B4-BE49-F238E27FC236}">
                  <a16:creationId xmlns:a16="http://schemas.microsoft.com/office/drawing/2014/main" id="{0E52FCC9-BB9A-4A96-AD1F-A91097274FFE}"/>
                </a:ext>
              </a:extLst>
            </p:cNvPr>
            <p:cNvSpPr/>
            <p:nvPr/>
          </p:nvSpPr>
          <p:spPr>
            <a:xfrm>
              <a:off x="5295042" y="3038098"/>
              <a:ext cx="21194" cy="42442"/>
            </a:xfrm>
            <a:custGeom>
              <a:avLst/>
              <a:gdLst/>
              <a:ahLst/>
              <a:cxnLst/>
              <a:rect l="0" t="0" r="0" b="0"/>
              <a:pathLst>
                <a:path w="21194" h="42442">
                  <a:moveTo>
                    <a:pt x="171" y="17003"/>
                  </a:moveTo>
                  <a:lnTo>
                    <a:pt x="813" y="12977"/>
                  </a:lnTo>
                  <a:lnTo>
                    <a:pt x="1754" y="9422"/>
                  </a:lnTo>
                  <a:lnTo>
                    <a:pt x="3082" y="6167"/>
                  </a:lnTo>
                  <a:lnTo>
                    <a:pt x="4667" y="3598"/>
                  </a:lnTo>
                  <a:lnTo>
                    <a:pt x="6465" y="1628"/>
                  </a:lnTo>
                  <a:lnTo>
                    <a:pt x="8392" y="514"/>
                  </a:lnTo>
                  <a:lnTo>
                    <a:pt x="10661" y="0"/>
                  </a:lnTo>
                  <a:lnTo>
                    <a:pt x="12759" y="514"/>
                  </a:lnTo>
                  <a:lnTo>
                    <a:pt x="14728" y="1628"/>
                  </a:lnTo>
                  <a:lnTo>
                    <a:pt x="16483" y="3598"/>
                  </a:lnTo>
                  <a:lnTo>
                    <a:pt x="18111" y="6167"/>
                  </a:lnTo>
                  <a:lnTo>
                    <a:pt x="19395" y="9422"/>
                  </a:lnTo>
                  <a:lnTo>
                    <a:pt x="20379" y="12977"/>
                  </a:lnTo>
                  <a:lnTo>
                    <a:pt x="21022" y="17003"/>
                  </a:lnTo>
                  <a:lnTo>
                    <a:pt x="21193" y="21242"/>
                  </a:lnTo>
                  <a:lnTo>
                    <a:pt x="21022" y="25611"/>
                  </a:lnTo>
                  <a:lnTo>
                    <a:pt x="20379" y="29465"/>
                  </a:lnTo>
                  <a:lnTo>
                    <a:pt x="19395" y="33190"/>
                  </a:lnTo>
                  <a:lnTo>
                    <a:pt x="18111" y="36274"/>
                  </a:lnTo>
                  <a:lnTo>
                    <a:pt x="16483" y="38886"/>
                  </a:lnTo>
                  <a:lnTo>
                    <a:pt x="14728" y="40814"/>
                  </a:lnTo>
                  <a:lnTo>
                    <a:pt x="12759" y="42099"/>
                  </a:lnTo>
                  <a:lnTo>
                    <a:pt x="10661" y="42441"/>
                  </a:lnTo>
                  <a:lnTo>
                    <a:pt x="8392" y="42099"/>
                  </a:lnTo>
                  <a:lnTo>
                    <a:pt x="6465" y="40814"/>
                  </a:lnTo>
                  <a:lnTo>
                    <a:pt x="4667" y="38886"/>
                  </a:lnTo>
                  <a:lnTo>
                    <a:pt x="3082" y="36274"/>
                  </a:lnTo>
                  <a:lnTo>
                    <a:pt x="1754" y="33190"/>
                  </a:lnTo>
                  <a:lnTo>
                    <a:pt x="813" y="29465"/>
                  </a:lnTo>
                  <a:lnTo>
                    <a:pt x="171" y="25611"/>
                  </a:lnTo>
                  <a:lnTo>
                    <a:pt x="0" y="21242"/>
                  </a:lnTo>
                  <a:close/>
                </a:path>
              </a:pathLst>
            </a:custGeom>
            <a:solidFill>
              <a:srgbClr val="000000"/>
            </a:solidFill>
            <a:ln w="0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1" name="Free-form: Shape 40">
              <a:extLst>
                <a:ext uri="{FF2B5EF4-FFF2-40B4-BE49-F238E27FC236}">
                  <a16:creationId xmlns:a16="http://schemas.microsoft.com/office/drawing/2014/main" id="{4DD1CB07-3BE3-4A03-8290-CD80359B65FC}"/>
                </a:ext>
              </a:extLst>
            </p:cNvPr>
            <p:cNvSpPr/>
            <p:nvPr/>
          </p:nvSpPr>
          <p:spPr>
            <a:xfrm>
              <a:off x="5295213" y="3038226"/>
              <a:ext cx="20981" cy="42399"/>
            </a:xfrm>
            <a:custGeom>
              <a:avLst/>
              <a:gdLst/>
              <a:ahLst/>
              <a:cxnLst/>
              <a:rect l="0" t="0" r="0" b="0"/>
              <a:pathLst>
                <a:path w="20981" h="42399">
                  <a:moveTo>
                    <a:pt x="0" y="20985"/>
                  </a:moveTo>
                  <a:lnTo>
                    <a:pt x="0" y="25696"/>
                  </a:lnTo>
                  <a:lnTo>
                    <a:pt x="857" y="29550"/>
                  </a:lnTo>
                  <a:lnTo>
                    <a:pt x="1713" y="32976"/>
                  </a:lnTo>
                  <a:lnTo>
                    <a:pt x="2997" y="35974"/>
                  </a:lnTo>
                  <a:lnTo>
                    <a:pt x="4710" y="38972"/>
                  </a:lnTo>
                  <a:lnTo>
                    <a:pt x="6423" y="40685"/>
                  </a:lnTo>
                  <a:lnTo>
                    <a:pt x="8135" y="41970"/>
                  </a:lnTo>
                  <a:lnTo>
                    <a:pt x="10704" y="42398"/>
                  </a:lnTo>
                  <a:lnTo>
                    <a:pt x="12417" y="41970"/>
                  </a:lnTo>
                  <a:lnTo>
                    <a:pt x="14558" y="40685"/>
                  </a:lnTo>
                  <a:lnTo>
                    <a:pt x="16271" y="38972"/>
                  </a:lnTo>
                  <a:lnTo>
                    <a:pt x="17983" y="35974"/>
                  </a:lnTo>
                  <a:lnTo>
                    <a:pt x="19268" y="32976"/>
                  </a:lnTo>
                  <a:lnTo>
                    <a:pt x="20124" y="29550"/>
                  </a:lnTo>
                  <a:lnTo>
                    <a:pt x="20980" y="25696"/>
                  </a:lnTo>
                  <a:lnTo>
                    <a:pt x="20980" y="20985"/>
                  </a:lnTo>
                  <a:lnTo>
                    <a:pt x="20980" y="16702"/>
                  </a:lnTo>
                  <a:lnTo>
                    <a:pt x="20124" y="12848"/>
                  </a:lnTo>
                  <a:lnTo>
                    <a:pt x="19268" y="9422"/>
                  </a:lnTo>
                  <a:lnTo>
                    <a:pt x="17983" y="5996"/>
                  </a:lnTo>
                  <a:lnTo>
                    <a:pt x="16271" y="3426"/>
                  </a:lnTo>
                  <a:lnTo>
                    <a:pt x="14558" y="1713"/>
                  </a:lnTo>
                  <a:lnTo>
                    <a:pt x="12417" y="428"/>
                  </a:lnTo>
                  <a:lnTo>
                    <a:pt x="10704" y="0"/>
                  </a:lnTo>
                  <a:lnTo>
                    <a:pt x="8135" y="428"/>
                  </a:lnTo>
                  <a:lnTo>
                    <a:pt x="6423" y="1713"/>
                  </a:lnTo>
                  <a:lnTo>
                    <a:pt x="4710" y="3426"/>
                  </a:lnTo>
                  <a:lnTo>
                    <a:pt x="2997" y="5996"/>
                  </a:lnTo>
                  <a:lnTo>
                    <a:pt x="1713" y="9422"/>
                  </a:lnTo>
                  <a:lnTo>
                    <a:pt x="857" y="12848"/>
                  </a:lnTo>
                  <a:lnTo>
                    <a:pt x="0" y="16702"/>
                  </a:lnTo>
                  <a:close/>
                </a:path>
              </a:pathLst>
            </a:custGeom>
            <a:solidFill>
              <a:schemeClr val="accent1">
                <a:alpha val="0"/>
              </a:schemeClr>
            </a:solidFill>
            <a:ln w="4318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2" name="Free-form: Shape 41">
              <a:extLst>
                <a:ext uri="{FF2B5EF4-FFF2-40B4-BE49-F238E27FC236}">
                  <a16:creationId xmlns:a16="http://schemas.microsoft.com/office/drawing/2014/main" id="{8714367E-9266-48D2-880F-7F2B430F62F8}"/>
                </a:ext>
              </a:extLst>
            </p:cNvPr>
            <p:cNvSpPr/>
            <p:nvPr/>
          </p:nvSpPr>
          <p:spPr>
            <a:xfrm>
              <a:off x="5497133" y="3038098"/>
              <a:ext cx="21194" cy="42442"/>
            </a:xfrm>
            <a:custGeom>
              <a:avLst/>
              <a:gdLst/>
              <a:ahLst/>
              <a:cxnLst/>
              <a:rect l="0" t="0" r="0" b="0"/>
              <a:pathLst>
                <a:path w="21194" h="42442">
                  <a:moveTo>
                    <a:pt x="171" y="17003"/>
                  </a:moveTo>
                  <a:lnTo>
                    <a:pt x="812" y="12977"/>
                  </a:lnTo>
                  <a:lnTo>
                    <a:pt x="1798" y="9422"/>
                  </a:lnTo>
                  <a:lnTo>
                    <a:pt x="3082" y="6167"/>
                  </a:lnTo>
                  <a:lnTo>
                    <a:pt x="4709" y="3598"/>
                  </a:lnTo>
                  <a:lnTo>
                    <a:pt x="6507" y="1628"/>
                  </a:lnTo>
                  <a:lnTo>
                    <a:pt x="8434" y="514"/>
                  </a:lnTo>
                  <a:lnTo>
                    <a:pt x="10703" y="0"/>
                  </a:lnTo>
                  <a:lnTo>
                    <a:pt x="12801" y="514"/>
                  </a:lnTo>
                  <a:lnTo>
                    <a:pt x="14728" y="1628"/>
                  </a:lnTo>
                  <a:lnTo>
                    <a:pt x="16526" y="3598"/>
                  </a:lnTo>
                  <a:lnTo>
                    <a:pt x="18153" y="6167"/>
                  </a:lnTo>
                  <a:lnTo>
                    <a:pt x="19437" y="9422"/>
                  </a:lnTo>
                  <a:lnTo>
                    <a:pt x="20422" y="12977"/>
                  </a:lnTo>
                  <a:lnTo>
                    <a:pt x="21065" y="17003"/>
                  </a:lnTo>
                  <a:lnTo>
                    <a:pt x="21193" y="21242"/>
                  </a:lnTo>
                  <a:lnTo>
                    <a:pt x="21065" y="25611"/>
                  </a:lnTo>
                  <a:lnTo>
                    <a:pt x="20422" y="29465"/>
                  </a:lnTo>
                  <a:lnTo>
                    <a:pt x="19437" y="33190"/>
                  </a:lnTo>
                  <a:lnTo>
                    <a:pt x="18153" y="36274"/>
                  </a:lnTo>
                  <a:lnTo>
                    <a:pt x="16526" y="38886"/>
                  </a:lnTo>
                  <a:lnTo>
                    <a:pt x="14728" y="40814"/>
                  </a:lnTo>
                  <a:lnTo>
                    <a:pt x="12801" y="42099"/>
                  </a:lnTo>
                  <a:lnTo>
                    <a:pt x="10703" y="42441"/>
                  </a:lnTo>
                  <a:lnTo>
                    <a:pt x="8605" y="42099"/>
                  </a:lnTo>
                  <a:lnTo>
                    <a:pt x="6507" y="40814"/>
                  </a:lnTo>
                  <a:lnTo>
                    <a:pt x="4709" y="38886"/>
                  </a:lnTo>
                  <a:lnTo>
                    <a:pt x="3082" y="36274"/>
                  </a:lnTo>
                  <a:lnTo>
                    <a:pt x="1798" y="33190"/>
                  </a:lnTo>
                  <a:lnTo>
                    <a:pt x="812" y="29465"/>
                  </a:lnTo>
                  <a:lnTo>
                    <a:pt x="171" y="25611"/>
                  </a:lnTo>
                  <a:lnTo>
                    <a:pt x="0" y="21242"/>
                  </a:lnTo>
                  <a:close/>
                </a:path>
              </a:pathLst>
            </a:custGeom>
            <a:solidFill>
              <a:srgbClr val="000000"/>
            </a:solidFill>
            <a:ln w="0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3" name="Free-form: Shape 42">
              <a:extLst>
                <a:ext uri="{FF2B5EF4-FFF2-40B4-BE49-F238E27FC236}">
                  <a16:creationId xmlns:a16="http://schemas.microsoft.com/office/drawing/2014/main" id="{B9A74187-4771-406D-9E27-2C7D3D079047}"/>
                </a:ext>
              </a:extLst>
            </p:cNvPr>
            <p:cNvSpPr/>
            <p:nvPr/>
          </p:nvSpPr>
          <p:spPr>
            <a:xfrm>
              <a:off x="5497303" y="3038226"/>
              <a:ext cx="20981" cy="42399"/>
            </a:xfrm>
            <a:custGeom>
              <a:avLst/>
              <a:gdLst/>
              <a:ahLst/>
              <a:cxnLst/>
              <a:rect l="0" t="0" r="0" b="0"/>
              <a:pathLst>
                <a:path w="20981" h="42399">
                  <a:moveTo>
                    <a:pt x="0" y="20985"/>
                  </a:moveTo>
                  <a:lnTo>
                    <a:pt x="0" y="25696"/>
                  </a:lnTo>
                  <a:lnTo>
                    <a:pt x="857" y="29550"/>
                  </a:lnTo>
                  <a:lnTo>
                    <a:pt x="1713" y="32976"/>
                  </a:lnTo>
                  <a:lnTo>
                    <a:pt x="2997" y="35974"/>
                  </a:lnTo>
                  <a:lnTo>
                    <a:pt x="4710" y="38972"/>
                  </a:lnTo>
                  <a:lnTo>
                    <a:pt x="6423" y="40685"/>
                  </a:lnTo>
                  <a:lnTo>
                    <a:pt x="8563" y="41970"/>
                  </a:lnTo>
                  <a:lnTo>
                    <a:pt x="10704" y="42398"/>
                  </a:lnTo>
                  <a:lnTo>
                    <a:pt x="12417" y="41970"/>
                  </a:lnTo>
                  <a:lnTo>
                    <a:pt x="14558" y="40685"/>
                  </a:lnTo>
                  <a:lnTo>
                    <a:pt x="16271" y="38972"/>
                  </a:lnTo>
                  <a:lnTo>
                    <a:pt x="17983" y="35974"/>
                  </a:lnTo>
                  <a:lnTo>
                    <a:pt x="19268" y="32976"/>
                  </a:lnTo>
                  <a:lnTo>
                    <a:pt x="20124" y="29550"/>
                  </a:lnTo>
                  <a:lnTo>
                    <a:pt x="20980" y="25696"/>
                  </a:lnTo>
                  <a:lnTo>
                    <a:pt x="20980" y="20985"/>
                  </a:lnTo>
                  <a:lnTo>
                    <a:pt x="20980" y="16702"/>
                  </a:lnTo>
                  <a:lnTo>
                    <a:pt x="20124" y="12848"/>
                  </a:lnTo>
                  <a:lnTo>
                    <a:pt x="19268" y="9422"/>
                  </a:lnTo>
                  <a:lnTo>
                    <a:pt x="17983" y="5996"/>
                  </a:lnTo>
                  <a:lnTo>
                    <a:pt x="16271" y="3426"/>
                  </a:lnTo>
                  <a:lnTo>
                    <a:pt x="14558" y="1713"/>
                  </a:lnTo>
                  <a:lnTo>
                    <a:pt x="12417" y="428"/>
                  </a:lnTo>
                  <a:lnTo>
                    <a:pt x="10704" y="0"/>
                  </a:lnTo>
                  <a:lnTo>
                    <a:pt x="8135" y="428"/>
                  </a:lnTo>
                  <a:lnTo>
                    <a:pt x="6423" y="1713"/>
                  </a:lnTo>
                  <a:lnTo>
                    <a:pt x="4710" y="3426"/>
                  </a:lnTo>
                  <a:lnTo>
                    <a:pt x="2997" y="5996"/>
                  </a:lnTo>
                  <a:lnTo>
                    <a:pt x="1713" y="9422"/>
                  </a:lnTo>
                  <a:lnTo>
                    <a:pt x="857" y="12848"/>
                  </a:lnTo>
                  <a:lnTo>
                    <a:pt x="0" y="16702"/>
                  </a:lnTo>
                  <a:close/>
                </a:path>
              </a:pathLst>
            </a:custGeom>
            <a:solidFill>
              <a:schemeClr val="accent1">
                <a:alpha val="0"/>
              </a:schemeClr>
            </a:solidFill>
            <a:ln w="4318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4" name="Free-form: Shape 43">
              <a:extLst>
                <a:ext uri="{FF2B5EF4-FFF2-40B4-BE49-F238E27FC236}">
                  <a16:creationId xmlns:a16="http://schemas.microsoft.com/office/drawing/2014/main" id="{B44BEA43-95EB-4E1B-BC1D-3C6864616303}"/>
                </a:ext>
              </a:extLst>
            </p:cNvPr>
            <p:cNvSpPr/>
            <p:nvPr/>
          </p:nvSpPr>
          <p:spPr>
            <a:xfrm>
              <a:off x="5359009" y="3154713"/>
              <a:ext cx="84776" cy="32121"/>
            </a:xfrm>
            <a:custGeom>
              <a:avLst/>
              <a:gdLst/>
              <a:ahLst/>
              <a:cxnLst/>
              <a:rect l="0" t="0" r="0" b="0"/>
              <a:pathLst>
                <a:path w="84776" h="32121">
                  <a:moveTo>
                    <a:pt x="84775" y="0"/>
                  </a:moveTo>
                  <a:lnTo>
                    <a:pt x="84347" y="3855"/>
                  </a:lnTo>
                  <a:lnTo>
                    <a:pt x="83919" y="7709"/>
                  </a:lnTo>
                  <a:lnTo>
                    <a:pt x="82635" y="11135"/>
                  </a:lnTo>
                  <a:lnTo>
                    <a:pt x="81350" y="14133"/>
                  </a:lnTo>
                  <a:lnTo>
                    <a:pt x="79209" y="17131"/>
                  </a:lnTo>
                  <a:lnTo>
                    <a:pt x="77068" y="19700"/>
                  </a:lnTo>
                  <a:lnTo>
                    <a:pt x="74500" y="21842"/>
                  </a:lnTo>
                  <a:lnTo>
                    <a:pt x="71503" y="23983"/>
                  </a:lnTo>
                  <a:lnTo>
                    <a:pt x="68505" y="26124"/>
                  </a:lnTo>
                  <a:lnTo>
                    <a:pt x="65080" y="27409"/>
                  </a:lnTo>
                  <a:lnTo>
                    <a:pt x="57801" y="29978"/>
                  </a:lnTo>
                  <a:lnTo>
                    <a:pt x="50095" y="31691"/>
                  </a:lnTo>
                  <a:lnTo>
                    <a:pt x="42388" y="32120"/>
                  </a:lnTo>
                  <a:lnTo>
                    <a:pt x="34252" y="31691"/>
                  </a:lnTo>
                  <a:lnTo>
                    <a:pt x="26546" y="29978"/>
                  </a:lnTo>
                  <a:lnTo>
                    <a:pt x="19695" y="27409"/>
                  </a:lnTo>
                  <a:lnTo>
                    <a:pt x="16270" y="26124"/>
                  </a:lnTo>
                  <a:lnTo>
                    <a:pt x="13273" y="23983"/>
                  </a:lnTo>
                  <a:lnTo>
                    <a:pt x="10276" y="21842"/>
                  </a:lnTo>
                  <a:lnTo>
                    <a:pt x="7707" y="19700"/>
                  </a:lnTo>
                  <a:lnTo>
                    <a:pt x="5566" y="17131"/>
                  </a:lnTo>
                  <a:lnTo>
                    <a:pt x="3425" y="14133"/>
                  </a:lnTo>
                  <a:lnTo>
                    <a:pt x="1713" y="11135"/>
                  </a:lnTo>
                  <a:lnTo>
                    <a:pt x="856" y="7709"/>
                  </a:lnTo>
                  <a:lnTo>
                    <a:pt x="0" y="3855"/>
                  </a:lnTo>
                  <a:lnTo>
                    <a:pt x="0" y="0"/>
                  </a:lnTo>
                </a:path>
              </a:pathLst>
            </a:custGeom>
            <a:ln w="12954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54" name="Group 53">
            <a:extLst>
              <a:ext uri="{FF2B5EF4-FFF2-40B4-BE49-F238E27FC236}">
                <a16:creationId xmlns:a16="http://schemas.microsoft.com/office/drawing/2014/main" id="{45CC3CCA-EACF-4F4D-B32E-D21C20205662}"/>
              </a:ext>
            </a:extLst>
          </p:cNvPr>
          <p:cNvGrpSpPr/>
          <p:nvPr/>
        </p:nvGrpSpPr>
        <p:grpSpPr>
          <a:xfrm>
            <a:off x="7137400" y="2476500"/>
            <a:ext cx="382286" cy="382739"/>
            <a:chOff x="7137400" y="2476500"/>
            <a:chExt cx="382286" cy="382739"/>
          </a:xfrm>
        </p:grpSpPr>
        <p:sp>
          <p:nvSpPr>
            <p:cNvPr id="46" name="Free-form: Shape 45">
              <a:extLst>
                <a:ext uri="{FF2B5EF4-FFF2-40B4-BE49-F238E27FC236}">
                  <a16:creationId xmlns:a16="http://schemas.microsoft.com/office/drawing/2014/main" id="{D8AEA159-86AA-4E86-A753-000E32955DE0}"/>
                </a:ext>
              </a:extLst>
            </p:cNvPr>
            <p:cNvSpPr/>
            <p:nvPr/>
          </p:nvSpPr>
          <p:spPr>
            <a:xfrm>
              <a:off x="7137400" y="2476500"/>
              <a:ext cx="382227" cy="382591"/>
            </a:xfrm>
            <a:custGeom>
              <a:avLst/>
              <a:gdLst/>
              <a:ahLst/>
              <a:cxnLst/>
              <a:rect l="0" t="0" r="0" b="0"/>
              <a:pathLst>
                <a:path w="382227" h="382591">
                  <a:moveTo>
                    <a:pt x="208" y="181430"/>
                  </a:moveTo>
                  <a:lnTo>
                    <a:pt x="1008" y="171788"/>
                  </a:lnTo>
                  <a:lnTo>
                    <a:pt x="2106" y="162145"/>
                  </a:lnTo>
                  <a:lnTo>
                    <a:pt x="3796" y="152710"/>
                  </a:lnTo>
                  <a:lnTo>
                    <a:pt x="5931" y="143512"/>
                  </a:lnTo>
                  <a:lnTo>
                    <a:pt x="8512" y="134434"/>
                  </a:lnTo>
                  <a:lnTo>
                    <a:pt x="11537" y="125473"/>
                  </a:lnTo>
                  <a:lnTo>
                    <a:pt x="15007" y="116839"/>
                  </a:lnTo>
                  <a:lnTo>
                    <a:pt x="18803" y="108324"/>
                  </a:lnTo>
                  <a:lnTo>
                    <a:pt x="23074" y="100136"/>
                  </a:lnTo>
                  <a:lnTo>
                    <a:pt x="27670" y="92035"/>
                  </a:lnTo>
                  <a:lnTo>
                    <a:pt x="32594" y="84321"/>
                  </a:lnTo>
                  <a:lnTo>
                    <a:pt x="37991" y="76785"/>
                  </a:lnTo>
                  <a:lnTo>
                    <a:pt x="43597" y="69635"/>
                  </a:lnTo>
                  <a:lnTo>
                    <a:pt x="49647" y="62662"/>
                  </a:lnTo>
                  <a:lnTo>
                    <a:pt x="55904" y="56046"/>
                  </a:lnTo>
                  <a:lnTo>
                    <a:pt x="62519" y="49667"/>
                  </a:lnTo>
                  <a:lnTo>
                    <a:pt x="69487" y="43733"/>
                  </a:lnTo>
                  <a:lnTo>
                    <a:pt x="76753" y="38007"/>
                  </a:lnTo>
                  <a:lnTo>
                    <a:pt x="84286" y="32607"/>
                  </a:lnTo>
                  <a:lnTo>
                    <a:pt x="91997" y="27682"/>
                  </a:lnTo>
                  <a:lnTo>
                    <a:pt x="99975" y="23083"/>
                  </a:lnTo>
                  <a:lnTo>
                    <a:pt x="108279" y="18810"/>
                  </a:lnTo>
                  <a:lnTo>
                    <a:pt x="116673" y="15013"/>
                  </a:lnTo>
                  <a:lnTo>
                    <a:pt x="125421" y="11542"/>
                  </a:lnTo>
                  <a:lnTo>
                    <a:pt x="134259" y="8634"/>
                  </a:lnTo>
                  <a:lnTo>
                    <a:pt x="143364" y="6053"/>
                  </a:lnTo>
                  <a:lnTo>
                    <a:pt x="152529" y="3916"/>
                  </a:lnTo>
                  <a:lnTo>
                    <a:pt x="161959" y="2225"/>
                  </a:lnTo>
                  <a:lnTo>
                    <a:pt x="171598" y="1009"/>
                  </a:lnTo>
                  <a:lnTo>
                    <a:pt x="181237" y="208"/>
                  </a:lnTo>
                  <a:lnTo>
                    <a:pt x="191112" y="0"/>
                  </a:lnTo>
                  <a:lnTo>
                    <a:pt x="200959" y="208"/>
                  </a:lnTo>
                  <a:lnTo>
                    <a:pt x="210598" y="1009"/>
                  </a:lnTo>
                  <a:lnTo>
                    <a:pt x="220237" y="2225"/>
                  </a:lnTo>
                  <a:lnTo>
                    <a:pt x="229668" y="3916"/>
                  </a:lnTo>
                  <a:lnTo>
                    <a:pt x="238862" y="6053"/>
                  </a:lnTo>
                  <a:lnTo>
                    <a:pt x="247937" y="8634"/>
                  </a:lnTo>
                  <a:lnTo>
                    <a:pt x="256774" y="11542"/>
                  </a:lnTo>
                  <a:lnTo>
                    <a:pt x="265523" y="15013"/>
                  </a:lnTo>
                  <a:lnTo>
                    <a:pt x="273946" y="18810"/>
                  </a:lnTo>
                  <a:lnTo>
                    <a:pt x="282221" y="23083"/>
                  </a:lnTo>
                  <a:lnTo>
                    <a:pt x="290199" y="27682"/>
                  </a:lnTo>
                  <a:lnTo>
                    <a:pt x="298028" y="32607"/>
                  </a:lnTo>
                  <a:lnTo>
                    <a:pt x="305443" y="38007"/>
                  </a:lnTo>
                  <a:lnTo>
                    <a:pt x="312709" y="43733"/>
                  </a:lnTo>
                  <a:lnTo>
                    <a:pt x="319678" y="49667"/>
                  </a:lnTo>
                  <a:lnTo>
                    <a:pt x="326292" y="56046"/>
                  </a:lnTo>
                  <a:lnTo>
                    <a:pt x="332549" y="62662"/>
                  </a:lnTo>
                  <a:lnTo>
                    <a:pt x="338599" y="69635"/>
                  </a:lnTo>
                  <a:lnTo>
                    <a:pt x="344324" y="76785"/>
                  </a:lnTo>
                  <a:lnTo>
                    <a:pt x="349603" y="84321"/>
                  </a:lnTo>
                  <a:lnTo>
                    <a:pt x="354526" y="92035"/>
                  </a:lnTo>
                  <a:lnTo>
                    <a:pt x="359123" y="100136"/>
                  </a:lnTo>
                  <a:lnTo>
                    <a:pt x="363393" y="108324"/>
                  </a:lnTo>
                  <a:lnTo>
                    <a:pt x="367189" y="116839"/>
                  </a:lnTo>
                  <a:lnTo>
                    <a:pt x="370659" y="125473"/>
                  </a:lnTo>
                  <a:lnTo>
                    <a:pt x="373684" y="134434"/>
                  </a:lnTo>
                  <a:lnTo>
                    <a:pt x="376265" y="143512"/>
                  </a:lnTo>
                  <a:lnTo>
                    <a:pt x="378400" y="152710"/>
                  </a:lnTo>
                  <a:lnTo>
                    <a:pt x="380091" y="162145"/>
                  </a:lnTo>
                  <a:lnTo>
                    <a:pt x="381217" y="171788"/>
                  </a:lnTo>
                  <a:lnTo>
                    <a:pt x="381989" y="181430"/>
                  </a:lnTo>
                  <a:lnTo>
                    <a:pt x="382226" y="191281"/>
                  </a:lnTo>
                  <a:lnTo>
                    <a:pt x="381989" y="201160"/>
                  </a:lnTo>
                  <a:lnTo>
                    <a:pt x="381217" y="210803"/>
                  </a:lnTo>
                  <a:lnTo>
                    <a:pt x="380091" y="220446"/>
                  </a:lnTo>
                  <a:lnTo>
                    <a:pt x="378400" y="229880"/>
                  </a:lnTo>
                  <a:lnTo>
                    <a:pt x="376265" y="239049"/>
                  </a:lnTo>
                  <a:lnTo>
                    <a:pt x="373684" y="248158"/>
                  </a:lnTo>
                  <a:lnTo>
                    <a:pt x="370659" y="257117"/>
                  </a:lnTo>
                  <a:lnTo>
                    <a:pt x="367189" y="265751"/>
                  </a:lnTo>
                  <a:lnTo>
                    <a:pt x="363393" y="274266"/>
                  </a:lnTo>
                  <a:lnTo>
                    <a:pt x="359123" y="282455"/>
                  </a:lnTo>
                  <a:lnTo>
                    <a:pt x="354526" y="290526"/>
                  </a:lnTo>
                  <a:lnTo>
                    <a:pt x="349603" y="298269"/>
                  </a:lnTo>
                  <a:lnTo>
                    <a:pt x="344324" y="305775"/>
                  </a:lnTo>
                  <a:lnTo>
                    <a:pt x="338599" y="312956"/>
                  </a:lnTo>
                  <a:lnTo>
                    <a:pt x="332549" y="319898"/>
                  </a:lnTo>
                  <a:lnTo>
                    <a:pt x="326292" y="326634"/>
                  </a:lnTo>
                  <a:lnTo>
                    <a:pt x="319678" y="332923"/>
                  </a:lnTo>
                  <a:lnTo>
                    <a:pt x="312709" y="338976"/>
                  </a:lnTo>
                  <a:lnTo>
                    <a:pt x="305443" y="344584"/>
                  </a:lnTo>
                  <a:lnTo>
                    <a:pt x="298028" y="349954"/>
                  </a:lnTo>
                  <a:lnTo>
                    <a:pt x="290199" y="354909"/>
                  </a:lnTo>
                  <a:lnTo>
                    <a:pt x="282221" y="359508"/>
                  </a:lnTo>
                  <a:lnTo>
                    <a:pt x="273946" y="363750"/>
                  </a:lnTo>
                  <a:lnTo>
                    <a:pt x="265523" y="367578"/>
                  </a:lnTo>
                  <a:lnTo>
                    <a:pt x="256774" y="371049"/>
                  </a:lnTo>
                  <a:lnTo>
                    <a:pt x="247937" y="374075"/>
                  </a:lnTo>
                  <a:lnTo>
                    <a:pt x="238862" y="376657"/>
                  </a:lnTo>
                  <a:lnTo>
                    <a:pt x="229668" y="378793"/>
                  </a:lnTo>
                  <a:lnTo>
                    <a:pt x="220237" y="380454"/>
                  </a:lnTo>
                  <a:lnTo>
                    <a:pt x="210598" y="381581"/>
                  </a:lnTo>
                  <a:lnTo>
                    <a:pt x="200959" y="382383"/>
                  </a:lnTo>
                  <a:lnTo>
                    <a:pt x="191112" y="382590"/>
                  </a:lnTo>
                  <a:lnTo>
                    <a:pt x="181237" y="382383"/>
                  </a:lnTo>
                  <a:lnTo>
                    <a:pt x="171598" y="381581"/>
                  </a:lnTo>
                  <a:lnTo>
                    <a:pt x="161959" y="380454"/>
                  </a:lnTo>
                  <a:lnTo>
                    <a:pt x="152529" y="378793"/>
                  </a:lnTo>
                  <a:lnTo>
                    <a:pt x="143364" y="376657"/>
                  </a:lnTo>
                  <a:lnTo>
                    <a:pt x="134259" y="374075"/>
                  </a:lnTo>
                  <a:lnTo>
                    <a:pt x="125421" y="371049"/>
                  </a:lnTo>
                  <a:lnTo>
                    <a:pt x="116673" y="367578"/>
                  </a:lnTo>
                  <a:lnTo>
                    <a:pt x="108279" y="363750"/>
                  </a:lnTo>
                  <a:lnTo>
                    <a:pt x="99975" y="359508"/>
                  </a:lnTo>
                  <a:lnTo>
                    <a:pt x="91997" y="354909"/>
                  </a:lnTo>
                  <a:lnTo>
                    <a:pt x="84286" y="349954"/>
                  </a:lnTo>
                  <a:lnTo>
                    <a:pt x="76753" y="344584"/>
                  </a:lnTo>
                  <a:lnTo>
                    <a:pt x="69487" y="338976"/>
                  </a:lnTo>
                  <a:lnTo>
                    <a:pt x="62519" y="332923"/>
                  </a:lnTo>
                  <a:lnTo>
                    <a:pt x="55904" y="326634"/>
                  </a:lnTo>
                  <a:lnTo>
                    <a:pt x="49647" y="319898"/>
                  </a:lnTo>
                  <a:lnTo>
                    <a:pt x="43597" y="312956"/>
                  </a:lnTo>
                  <a:lnTo>
                    <a:pt x="37991" y="305775"/>
                  </a:lnTo>
                  <a:lnTo>
                    <a:pt x="32594" y="298269"/>
                  </a:lnTo>
                  <a:lnTo>
                    <a:pt x="27670" y="290526"/>
                  </a:lnTo>
                  <a:lnTo>
                    <a:pt x="23074" y="282455"/>
                  </a:lnTo>
                  <a:lnTo>
                    <a:pt x="18803" y="274266"/>
                  </a:lnTo>
                  <a:lnTo>
                    <a:pt x="15007" y="265751"/>
                  </a:lnTo>
                  <a:lnTo>
                    <a:pt x="11537" y="257117"/>
                  </a:lnTo>
                  <a:lnTo>
                    <a:pt x="8512" y="248158"/>
                  </a:lnTo>
                  <a:lnTo>
                    <a:pt x="5931" y="239049"/>
                  </a:lnTo>
                  <a:lnTo>
                    <a:pt x="3796" y="229880"/>
                  </a:lnTo>
                  <a:lnTo>
                    <a:pt x="2106" y="220446"/>
                  </a:lnTo>
                  <a:lnTo>
                    <a:pt x="1008" y="210803"/>
                  </a:lnTo>
                  <a:lnTo>
                    <a:pt x="208" y="201160"/>
                  </a:lnTo>
                  <a:lnTo>
                    <a:pt x="0" y="191281"/>
                  </a:lnTo>
                  <a:close/>
                </a:path>
              </a:pathLst>
            </a:custGeom>
            <a:solidFill>
              <a:srgbClr val="FAD8B7"/>
            </a:solidFill>
            <a:ln w="0" cap="flat" cmpd="sng" algn="ctr">
              <a:solidFill>
                <a:srgbClr val="FAD8B7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7" name="Free-form: Shape 46">
              <a:extLst>
                <a:ext uri="{FF2B5EF4-FFF2-40B4-BE49-F238E27FC236}">
                  <a16:creationId xmlns:a16="http://schemas.microsoft.com/office/drawing/2014/main" id="{2FD828AB-6363-42CF-87F3-32658A8B7ED3}"/>
                </a:ext>
              </a:extLst>
            </p:cNvPr>
            <p:cNvSpPr/>
            <p:nvPr/>
          </p:nvSpPr>
          <p:spPr>
            <a:xfrm>
              <a:off x="7137400" y="2476500"/>
              <a:ext cx="382286" cy="382739"/>
            </a:xfrm>
            <a:custGeom>
              <a:avLst/>
              <a:gdLst/>
              <a:ahLst/>
              <a:cxnLst/>
              <a:rect l="0" t="0" r="0" b="0"/>
              <a:pathLst>
                <a:path w="382286" h="382739">
                  <a:moveTo>
                    <a:pt x="0" y="191369"/>
                  </a:moveTo>
                  <a:lnTo>
                    <a:pt x="297" y="201160"/>
                  </a:lnTo>
                  <a:lnTo>
                    <a:pt x="890" y="210654"/>
                  </a:lnTo>
                  <a:lnTo>
                    <a:pt x="2076" y="220445"/>
                  </a:lnTo>
                  <a:lnTo>
                    <a:pt x="3856" y="229939"/>
                  </a:lnTo>
                  <a:lnTo>
                    <a:pt x="5931" y="239137"/>
                  </a:lnTo>
                  <a:lnTo>
                    <a:pt x="8601" y="248038"/>
                  </a:lnTo>
                  <a:lnTo>
                    <a:pt x="11567" y="257235"/>
                  </a:lnTo>
                  <a:lnTo>
                    <a:pt x="15125" y="265840"/>
                  </a:lnTo>
                  <a:lnTo>
                    <a:pt x="18684" y="274147"/>
                  </a:lnTo>
                  <a:lnTo>
                    <a:pt x="23133" y="282455"/>
                  </a:lnTo>
                  <a:lnTo>
                    <a:pt x="27581" y="290465"/>
                  </a:lnTo>
                  <a:lnTo>
                    <a:pt x="32624" y="298179"/>
                  </a:lnTo>
                  <a:lnTo>
                    <a:pt x="37962" y="305894"/>
                  </a:lnTo>
                  <a:lnTo>
                    <a:pt x="43597" y="313014"/>
                  </a:lnTo>
                  <a:lnTo>
                    <a:pt x="49528" y="319838"/>
                  </a:lnTo>
                  <a:lnTo>
                    <a:pt x="56052" y="326662"/>
                  </a:lnTo>
                  <a:lnTo>
                    <a:pt x="62578" y="332893"/>
                  </a:lnTo>
                  <a:lnTo>
                    <a:pt x="69399" y="339123"/>
                  </a:lnTo>
                  <a:lnTo>
                    <a:pt x="76813" y="344464"/>
                  </a:lnTo>
                  <a:lnTo>
                    <a:pt x="84227" y="349805"/>
                  </a:lnTo>
                  <a:lnTo>
                    <a:pt x="91938" y="354848"/>
                  </a:lnTo>
                  <a:lnTo>
                    <a:pt x="99946" y="359596"/>
                  </a:lnTo>
                  <a:lnTo>
                    <a:pt x="108250" y="363750"/>
                  </a:lnTo>
                  <a:lnTo>
                    <a:pt x="116554" y="367606"/>
                  </a:lnTo>
                  <a:lnTo>
                    <a:pt x="125451" y="371167"/>
                  </a:lnTo>
                  <a:lnTo>
                    <a:pt x="134348" y="374134"/>
                  </a:lnTo>
                  <a:lnTo>
                    <a:pt x="143246" y="376804"/>
                  </a:lnTo>
                  <a:lnTo>
                    <a:pt x="152440" y="378881"/>
                  </a:lnTo>
                  <a:lnTo>
                    <a:pt x="161930" y="380364"/>
                  </a:lnTo>
                  <a:lnTo>
                    <a:pt x="171717" y="381551"/>
                  </a:lnTo>
                  <a:lnTo>
                    <a:pt x="181208" y="382441"/>
                  </a:lnTo>
                  <a:lnTo>
                    <a:pt x="190995" y="382738"/>
                  </a:lnTo>
                  <a:lnTo>
                    <a:pt x="201078" y="382441"/>
                  </a:lnTo>
                  <a:lnTo>
                    <a:pt x="210568" y="381551"/>
                  </a:lnTo>
                  <a:lnTo>
                    <a:pt x="220356" y="380364"/>
                  </a:lnTo>
                  <a:lnTo>
                    <a:pt x="229550" y="378881"/>
                  </a:lnTo>
                  <a:lnTo>
                    <a:pt x="238743" y="376804"/>
                  </a:lnTo>
                  <a:lnTo>
                    <a:pt x="247937" y="374134"/>
                  </a:lnTo>
                  <a:lnTo>
                    <a:pt x="256834" y="371167"/>
                  </a:lnTo>
                  <a:lnTo>
                    <a:pt x="265434" y="367606"/>
                  </a:lnTo>
                  <a:lnTo>
                    <a:pt x="274035" y="363750"/>
                  </a:lnTo>
                  <a:lnTo>
                    <a:pt x="282339" y="359596"/>
                  </a:lnTo>
                  <a:lnTo>
                    <a:pt x="290051" y="354848"/>
                  </a:lnTo>
                  <a:lnTo>
                    <a:pt x="298058" y="349805"/>
                  </a:lnTo>
                  <a:lnTo>
                    <a:pt x="305472" y="344464"/>
                  </a:lnTo>
                  <a:lnTo>
                    <a:pt x="312590" y="339123"/>
                  </a:lnTo>
                  <a:lnTo>
                    <a:pt x="319708" y="332893"/>
                  </a:lnTo>
                  <a:lnTo>
                    <a:pt x="326233" y="326662"/>
                  </a:lnTo>
                  <a:lnTo>
                    <a:pt x="332460" y="319838"/>
                  </a:lnTo>
                  <a:lnTo>
                    <a:pt x="338689" y="313014"/>
                  </a:lnTo>
                  <a:lnTo>
                    <a:pt x="344324" y="305894"/>
                  </a:lnTo>
                  <a:lnTo>
                    <a:pt x="349662" y="298179"/>
                  </a:lnTo>
                  <a:lnTo>
                    <a:pt x="354407" y="290465"/>
                  </a:lnTo>
                  <a:lnTo>
                    <a:pt x="359152" y="282455"/>
                  </a:lnTo>
                  <a:lnTo>
                    <a:pt x="363304" y="274147"/>
                  </a:lnTo>
                  <a:lnTo>
                    <a:pt x="367160" y="265840"/>
                  </a:lnTo>
                  <a:lnTo>
                    <a:pt x="370718" y="257235"/>
                  </a:lnTo>
                  <a:lnTo>
                    <a:pt x="373684" y="248038"/>
                  </a:lnTo>
                  <a:lnTo>
                    <a:pt x="376354" y="239137"/>
                  </a:lnTo>
                  <a:lnTo>
                    <a:pt x="378430" y="229939"/>
                  </a:lnTo>
                  <a:lnTo>
                    <a:pt x="380209" y="220445"/>
                  </a:lnTo>
                  <a:lnTo>
                    <a:pt x="381099" y="210654"/>
                  </a:lnTo>
                  <a:lnTo>
                    <a:pt x="381988" y="201160"/>
                  </a:lnTo>
                  <a:lnTo>
                    <a:pt x="382285" y="191369"/>
                  </a:lnTo>
                  <a:lnTo>
                    <a:pt x="381988" y="181578"/>
                  </a:lnTo>
                  <a:lnTo>
                    <a:pt x="381099" y="171787"/>
                  </a:lnTo>
                  <a:lnTo>
                    <a:pt x="380209" y="162293"/>
                  </a:lnTo>
                  <a:lnTo>
                    <a:pt x="378430" y="152799"/>
                  </a:lnTo>
                  <a:lnTo>
                    <a:pt x="376354" y="143601"/>
                  </a:lnTo>
                  <a:lnTo>
                    <a:pt x="373684" y="134403"/>
                  </a:lnTo>
                  <a:lnTo>
                    <a:pt x="370718" y="125503"/>
                  </a:lnTo>
                  <a:lnTo>
                    <a:pt x="367160" y="116898"/>
                  </a:lnTo>
                  <a:lnTo>
                    <a:pt x="363304" y="108294"/>
                  </a:lnTo>
                  <a:lnTo>
                    <a:pt x="359152" y="100283"/>
                  </a:lnTo>
                  <a:lnTo>
                    <a:pt x="354407" y="91976"/>
                  </a:lnTo>
                  <a:lnTo>
                    <a:pt x="349662" y="84262"/>
                  </a:lnTo>
                  <a:lnTo>
                    <a:pt x="344324" y="76844"/>
                  </a:lnTo>
                  <a:lnTo>
                    <a:pt x="338689" y="69723"/>
                  </a:lnTo>
                  <a:lnTo>
                    <a:pt x="332460" y="62603"/>
                  </a:lnTo>
                  <a:lnTo>
                    <a:pt x="326233" y="56075"/>
                  </a:lnTo>
                  <a:lnTo>
                    <a:pt x="319708" y="49548"/>
                  </a:lnTo>
                  <a:lnTo>
                    <a:pt x="312590" y="43614"/>
                  </a:lnTo>
                  <a:lnTo>
                    <a:pt x="305472" y="37977"/>
                  </a:lnTo>
                  <a:lnTo>
                    <a:pt x="298058" y="32637"/>
                  </a:lnTo>
                  <a:lnTo>
                    <a:pt x="290051" y="27593"/>
                  </a:lnTo>
                  <a:lnTo>
                    <a:pt x="282339" y="23142"/>
                  </a:lnTo>
                  <a:lnTo>
                    <a:pt x="274035" y="18692"/>
                  </a:lnTo>
                  <a:lnTo>
                    <a:pt x="265434" y="15131"/>
                  </a:lnTo>
                  <a:lnTo>
                    <a:pt x="256834" y="11571"/>
                  </a:lnTo>
                  <a:lnTo>
                    <a:pt x="247937" y="8604"/>
                  </a:lnTo>
                  <a:lnTo>
                    <a:pt x="238743" y="5934"/>
                  </a:lnTo>
                  <a:lnTo>
                    <a:pt x="229550" y="3857"/>
                  </a:lnTo>
                  <a:lnTo>
                    <a:pt x="220356" y="2374"/>
                  </a:lnTo>
                  <a:lnTo>
                    <a:pt x="210568" y="890"/>
                  </a:lnTo>
                  <a:lnTo>
                    <a:pt x="201078" y="297"/>
                  </a:lnTo>
                  <a:lnTo>
                    <a:pt x="190995" y="0"/>
                  </a:lnTo>
                  <a:lnTo>
                    <a:pt x="181208" y="297"/>
                  </a:lnTo>
                  <a:lnTo>
                    <a:pt x="171717" y="890"/>
                  </a:lnTo>
                  <a:lnTo>
                    <a:pt x="161930" y="2374"/>
                  </a:lnTo>
                  <a:lnTo>
                    <a:pt x="152440" y="3857"/>
                  </a:lnTo>
                  <a:lnTo>
                    <a:pt x="143246" y="5934"/>
                  </a:lnTo>
                  <a:lnTo>
                    <a:pt x="134348" y="8604"/>
                  </a:lnTo>
                  <a:lnTo>
                    <a:pt x="125451" y="11571"/>
                  </a:lnTo>
                  <a:lnTo>
                    <a:pt x="116554" y="15131"/>
                  </a:lnTo>
                  <a:lnTo>
                    <a:pt x="108250" y="18692"/>
                  </a:lnTo>
                  <a:lnTo>
                    <a:pt x="99946" y="23142"/>
                  </a:lnTo>
                  <a:lnTo>
                    <a:pt x="91938" y="27593"/>
                  </a:lnTo>
                  <a:lnTo>
                    <a:pt x="84227" y="32637"/>
                  </a:lnTo>
                  <a:lnTo>
                    <a:pt x="76813" y="37977"/>
                  </a:lnTo>
                  <a:lnTo>
                    <a:pt x="69399" y="43614"/>
                  </a:lnTo>
                  <a:lnTo>
                    <a:pt x="62578" y="49548"/>
                  </a:lnTo>
                  <a:lnTo>
                    <a:pt x="56052" y="56075"/>
                  </a:lnTo>
                  <a:lnTo>
                    <a:pt x="49528" y="62603"/>
                  </a:lnTo>
                  <a:lnTo>
                    <a:pt x="43597" y="69723"/>
                  </a:lnTo>
                  <a:lnTo>
                    <a:pt x="37962" y="76844"/>
                  </a:lnTo>
                  <a:lnTo>
                    <a:pt x="32624" y="84262"/>
                  </a:lnTo>
                  <a:lnTo>
                    <a:pt x="27581" y="91976"/>
                  </a:lnTo>
                  <a:lnTo>
                    <a:pt x="23133" y="100283"/>
                  </a:lnTo>
                  <a:lnTo>
                    <a:pt x="18684" y="108294"/>
                  </a:lnTo>
                  <a:lnTo>
                    <a:pt x="15125" y="116898"/>
                  </a:lnTo>
                  <a:lnTo>
                    <a:pt x="11567" y="125503"/>
                  </a:lnTo>
                  <a:lnTo>
                    <a:pt x="8601" y="134403"/>
                  </a:lnTo>
                  <a:lnTo>
                    <a:pt x="5931" y="143601"/>
                  </a:lnTo>
                  <a:lnTo>
                    <a:pt x="3856" y="152799"/>
                  </a:lnTo>
                  <a:lnTo>
                    <a:pt x="2076" y="162293"/>
                  </a:lnTo>
                  <a:lnTo>
                    <a:pt x="890" y="171787"/>
                  </a:lnTo>
                  <a:lnTo>
                    <a:pt x="297" y="181578"/>
                  </a:lnTo>
                  <a:close/>
                </a:path>
              </a:pathLst>
            </a:custGeom>
            <a:solidFill>
              <a:schemeClr val="accent1">
                <a:alpha val="0"/>
              </a:schemeClr>
            </a:solidFill>
            <a:ln w="8973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8" name="Free-form: Shape 47">
              <a:extLst>
                <a:ext uri="{FF2B5EF4-FFF2-40B4-BE49-F238E27FC236}">
                  <a16:creationId xmlns:a16="http://schemas.microsoft.com/office/drawing/2014/main" id="{1CD43158-96A1-4D76-ABFA-C7ED2A8734DA}"/>
                </a:ext>
              </a:extLst>
            </p:cNvPr>
            <p:cNvSpPr/>
            <p:nvPr/>
          </p:nvSpPr>
          <p:spPr>
            <a:xfrm>
              <a:off x="7208282" y="2733141"/>
              <a:ext cx="235481" cy="51032"/>
            </a:xfrm>
            <a:custGeom>
              <a:avLst/>
              <a:gdLst/>
              <a:ahLst/>
              <a:cxnLst/>
              <a:rect l="0" t="0" r="0" b="0"/>
              <a:pathLst>
                <a:path w="235481" h="51032">
                  <a:moveTo>
                    <a:pt x="235480" y="14835"/>
                  </a:moveTo>
                  <a:lnTo>
                    <a:pt x="231921" y="10681"/>
                  </a:lnTo>
                  <a:lnTo>
                    <a:pt x="228659" y="6527"/>
                  </a:lnTo>
                  <a:lnTo>
                    <a:pt x="226880" y="4451"/>
                  </a:lnTo>
                  <a:lnTo>
                    <a:pt x="225100" y="2670"/>
                  </a:lnTo>
                  <a:lnTo>
                    <a:pt x="223024" y="1187"/>
                  </a:lnTo>
                  <a:lnTo>
                    <a:pt x="220651" y="0"/>
                  </a:lnTo>
                  <a:lnTo>
                    <a:pt x="217686" y="4154"/>
                  </a:lnTo>
                  <a:lnTo>
                    <a:pt x="214126" y="8308"/>
                  </a:lnTo>
                  <a:lnTo>
                    <a:pt x="210271" y="12165"/>
                  </a:lnTo>
                  <a:lnTo>
                    <a:pt x="205822" y="16318"/>
                  </a:lnTo>
                  <a:lnTo>
                    <a:pt x="201077" y="20175"/>
                  </a:lnTo>
                  <a:lnTo>
                    <a:pt x="195739" y="24032"/>
                  </a:lnTo>
                  <a:lnTo>
                    <a:pt x="190401" y="27593"/>
                  </a:lnTo>
                  <a:lnTo>
                    <a:pt x="184469" y="31153"/>
                  </a:lnTo>
                  <a:lnTo>
                    <a:pt x="178241" y="34417"/>
                  </a:lnTo>
                  <a:lnTo>
                    <a:pt x="171716" y="37384"/>
                  </a:lnTo>
                  <a:lnTo>
                    <a:pt x="165192" y="40054"/>
                  </a:lnTo>
                  <a:lnTo>
                    <a:pt x="158074" y="42724"/>
                  </a:lnTo>
                  <a:lnTo>
                    <a:pt x="150956" y="44801"/>
                  </a:lnTo>
                  <a:lnTo>
                    <a:pt x="143838" y="46878"/>
                  </a:lnTo>
                  <a:lnTo>
                    <a:pt x="136127" y="48362"/>
                  </a:lnTo>
                  <a:lnTo>
                    <a:pt x="128713" y="49845"/>
                  </a:lnTo>
                  <a:lnTo>
                    <a:pt x="121002" y="50438"/>
                  </a:lnTo>
                  <a:lnTo>
                    <a:pt x="113291" y="51031"/>
                  </a:lnTo>
                  <a:lnTo>
                    <a:pt x="105877" y="51031"/>
                  </a:lnTo>
                  <a:lnTo>
                    <a:pt x="98166" y="50438"/>
                  </a:lnTo>
                  <a:lnTo>
                    <a:pt x="90158" y="49548"/>
                  </a:lnTo>
                  <a:lnTo>
                    <a:pt x="82744" y="48064"/>
                  </a:lnTo>
                  <a:lnTo>
                    <a:pt x="75033" y="45988"/>
                  </a:lnTo>
                  <a:lnTo>
                    <a:pt x="67619" y="43317"/>
                  </a:lnTo>
                  <a:lnTo>
                    <a:pt x="60205" y="40351"/>
                  </a:lnTo>
                  <a:lnTo>
                    <a:pt x="53086" y="36493"/>
                  </a:lnTo>
                  <a:lnTo>
                    <a:pt x="45969" y="32340"/>
                  </a:lnTo>
                  <a:lnTo>
                    <a:pt x="39444" y="27296"/>
                  </a:lnTo>
                  <a:lnTo>
                    <a:pt x="32623" y="21362"/>
                  </a:lnTo>
                  <a:lnTo>
                    <a:pt x="26395" y="15132"/>
                  </a:lnTo>
                  <a:lnTo>
                    <a:pt x="20464" y="8011"/>
                  </a:lnTo>
                  <a:lnTo>
                    <a:pt x="14828" y="0"/>
                  </a:lnTo>
                  <a:lnTo>
                    <a:pt x="12456" y="1187"/>
                  </a:lnTo>
                  <a:lnTo>
                    <a:pt x="10380" y="2670"/>
                  </a:lnTo>
                  <a:lnTo>
                    <a:pt x="8601" y="4451"/>
                  </a:lnTo>
                  <a:lnTo>
                    <a:pt x="6821" y="6527"/>
                  </a:lnTo>
                  <a:lnTo>
                    <a:pt x="3558" y="10681"/>
                  </a:lnTo>
                  <a:lnTo>
                    <a:pt x="0" y="14835"/>
                  </a:lnTo>
                </a:path>
              </a:pathLst>
            </a:custGeom>
            <a:ln w="8973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9" name="Free-form: Shape 48">
              <a:extLst>
                <a:ext uri="{FF2B5EF4-FFF2-40B4-BE49-F238E27FC236}">
                  <a16:creationId xmlns:a16="http://schemas.microsoft.com/office/drawing/2014/main" id="{5A2BBC25-C42A-4F35-B121-519A4354B7E3}"/>
                </a:ext>
              </a:extLst>
            </p:cNvPr>
            <p:cNvSpPr/>
            <p:nvPr/>
          </p:nvSpPr>
          <p:spPr>
            <a:xfrm>
              <a:off x="7251165" y="2601617"/>
              <a:ext cx="14680" cy="29404"/>
            </a:xfrm>
            <a:custGeom>
              <a:avLst/>
              <a:gdLst/>
              <a:ahLst/>
              <a:cxnLst/>
              <a:rect l="0" t="0" r="0" b="0"/>
              <a:pathLst>
                <a:path w="14680" h="29404">
                  <a:moveTo>
                    <a:pt x="119" y="11780"/>
                  </a:moveTo>
                  <a:lnTo>
                    <a:pt x="564" y="8991"/>
                  </a:lnTo>
                  <a:lnTo>
                    <a:pt x="1216" y="6528"/>
                  </a:lnTo>
                  <a:lnTo>
                    <a:pt x="2135" y="4273"/>
                  </a:lnTo>
                  <a:lnTo>
                    <a:pt x="3233" y="2493"/>
                  </a:lnTo>
                  <a:lnTo>
                    <a:pt x="4478" y="1128"/>
                  </a:lnTo>
                  <a:lnTo>
                    <a:pt x="5813" y="357"/>
                  </a:lnTo>
                  <a:lnTo>
                    <a:pt x="7385" y="0"/>
                  </a:lnTo>
                  <a:lnTo>
                    <a:pt x="8838" y="357"/>
                  </a:lnTo>
                  <a:lnTo>
                    <a:pt x="10201" y="1128"/>
                  </a:lnTo>
                  <a:lnTo>
                    <a:pt x="11417" y="2493"/>
                  </a:lnTo>
                  <a:lnTo>
                    <a:pt x="12544" y="4273"/>
                  </a:lnTo>
                  <a:lnTo>
                    <a:pt x="13433" y="6528"/>
                  </a:lnTo>
                  <a:lnTo>
                    <a:pt x="14116" y="8991"/>
                  </a:lnTo>
                  <a:lnTo>
                    <a:pt x="14561" y="11780"/>
                  </a:lnTo>
                  <a:lnTo>
                    <a:pt x="14679" y="14717"/>
                  </a:lnTo>
                  <a:lnTo>
                    <a:pt x="14561" y="17743"/>
                  </a:lnTo>
                  <a:lnTo>
                    <a:pt x="14116" y="20414"/>
                  </a:lnTo>
                  <a:lnTo>
                    <a:pt x="13433" y="22995"/>
                  </a:lnTo>
                  <a:lnTo>
                    <a:pt x="12544" y="25131"/>
                  </a:lnTo>
                  <a:lnTo>
                    <a:pt x="11417" y="26940"/>
                  </a:lnTo>
                  <a:lnTo>
                    <a:pt x="10201" y="28276"/>
                  </a:lnTo>
                  <a:lnTo>
                    <a:pt x="8838" y="29166"/>
                  </a:lnTo>
                  <a:lnTo>
                    <a:pt x="7385" y="29403"/>
                  </a:lnTo>
                  <a:lnTo>
                    <a:pt x="5813" y="29166"/>
                  </a:lnTo>
                  <a:lnTo>
                    <a:pt x="4478" y="28276"/>
                  </a:lnTo>
                  <a:lnTo>
                    <a:pt x="3233" y="26940"/>
                  </a:lnTo>
                  <a:lnTo>
                    <a:pt x="2135" y="25131"/>
                  </a:lnTo>
                  <a:lnTo>
                    <a:pt x="1216" y="22995"/>
                  </a:lnTo>
                  <a:lnTo>
                    <a:pt x="564" y="20414"/>
                  </a:lnTo>
                  <a:lnTo>
                    <a:pt x="119" y="17743"/>
                  </a:lnTo>
                  <a:lnTo>
                    <a:pt x="0" y="14717"/>
                  </a:lnTo>
                  <a:close/>
                </a:path>
              </a:pathLst>
            </a:custGeom>
            <a:solidFill>
              <a:srgbClr val="000000"/>
            </a:solidFill>
            <a:ln w="0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0" name="Free-form: Shape 49">
              <a:extLst>
                <a:ext uri="{FF2B5EF4-FFF2-40B4-BE49-F238E27FC236}">
                  <a16:creationId xmlns:a16="http://schemas.microsoft.com/office/drawing/2014/main" id="{248B4698-B31E-485C-91AB-B830CC9CE188}"/>
                </a:ext>
              </a:extLst>
            </p:cNvPr>
            <p:cNvSpPr/>
            <p:nvPr/>
          </p:nvSpPr>
          <p:spPr>
            <a:xfrm>
              <a:off x="7251285" y="2601706"/>
              <a:ext cx="14531" cy="29375"/>
            </a:xfrm>
            <a:custGeom>
              <a:avLst/>
              <a:gdLst/>
              <a:ahLst/>
              <a:cxnLst/>
              <a:rect l="0" t="0" r="0" b="0"/>
              <a:pathLst>
                <a:path w="14531" h="29375">
                  <a:moveTo>
                    <a:pt x="0" y="14538"/>
                  </a:moveTo>
                  <a:lnTo>
                    <a:pt x="0" y="17802"/>
                  </a:lnTo>
                  <a:lnTo>
                    <a:pt x="593" y="20472"/>
                  </a:lnTo>
                  <a:lnTo>
                    <a:pt x="1185" y="22846"/>
                  </a:lnTo>
                  <a:lnTo>
                    <a:pt x="2075" y="24923"/>
                  </a:lnTo>
                  <a:lnTo>
                    <a:pt x="3261" y="27000"/>
                  </a:lnTo>
                  <a:lnTo>
                    <a:pt x="4447" y="28187"/>
                  </a:lnTo>
                  <a:lnTo>
                    <a:pt x="5633" y="29077"/>
                  </a:lnTo>
                  <a:lnTo>
                    <a:pt x="7413" y="29374"/>
                  </a:lnTo>
                  <a:lnTo>
                    <a:pt x="8599" y="29077"/>
                  </a:lnTo>
                  <a:lnTo>
                    <a:pt x="10082" y="28187"/>
                  </a:lnTo>
                  <a:lnTo>
                    <a:pt x="11268" y="27000"/>
                  </a:lnTo>
                  <a:lnTo>
                    <a:pt x="12454" y="24923"/>
                  </a:lnTo>
                  <a:lnTo>
                    <a:pt x="13344" y="22846"/>
                  </a:lnTo>
                  <a:lnTo>
                    <a:pt x="13937" y="20472"/>
                  </a:lnTo>
                  <a:lnTo>
                    <a:pt x="14530" y="17802"/>
                  </a:lnTo>
                  <a:lnTo>
                    <a:pt x="14530" y="14538"/>
                  </a:lnTo>
                  <a:lnTo>
                    <a:pt x="14530" y="11571"/>
                  </a:lnTo>
                  <a:lnTo>
                    <a:pt x="13937" y="8901"/>
                  </a:lnTo>
                  <a:lnTo>
                    <a:pt x="13344" y="6527"/>
                  </a:lnTo>
                  <a:lnTo>
                    <a:pt x="12454" y="4154"/>
                  </a:lnTo>
                  <a:lnTo>
                    <a:pt x="11268" y="2373"/>
                  </a:lnTo>
                  <a:lnTo>
                    <a:pt x="10082" y="1186"/>
                  </a:lnTo>
                  <a:lnTo>
                    <a:pt x="8599" y="296"/>
                  </a:lnTo>
                  <a:lnTo>
                    <a:pt x="7413" y="0"/>
                  </a:lnTo>
                  <a:lnTo>
                    <a:pt x="5633" y="296"/>
                  </a:lnTo>
                  <a:lnTo>
                    <a:pt x="4447" y="1186"/>
                  </a:lnTo>
                  <a:lnTo>
                    <a:pt x="3261" y="2373"/>
                  </a:lnTo>
                  <a:lnTo>
                    <a:pt x="2075" y="4154"/>
                  </a:lnTo>
                  <a:lnTo>
                    <a:pt x="1185" y="6527"/>
                  </a:lnTo>
                  <a:lnTo>
                    <a:pt x="593" y="8901"/>
                  </a:lnTo>
                  <a:lnTo>
                    <a:pt x="0" y="11571"/>
                  </a:lnTo>
                  <a:close/>
                </a:path>
              </a:pathLst>
            </a:custGeom>
            <a:solidFill>
              <a:schemeClr val="accent1">
                <a:alpha val="0"/>
              </a:schemeClr>
            </a:solidFill>
            <a:ln w="2991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1" name="Free-form: Shape 50">
              <a:extLst>
                <a:ext uri="{FF2B5EF4-FFF2-40B4-BE49-F238E27FC236}">
                  <a16:creationId xmlns:a16="http://schemas.microsoft.com/office/drawing/2014/main" id="{BE41DAF9-7342-4CC4-93DF-0DE7D62233AF}"/>
                </a:ext>
              </a:extLst>
            </p:cNvPr>
            <p:cNvSpPr/>
            <p:nvPr/>
          </p:nvSpPr>
          <p:spPr>
            <a:xfrm>
              <a:off x="7391147" y="2601617"/>
              <a:ext cx="14680" cy="29404"/>
            </a:xfrm>
            <a:custGeom>
              <a:avLst/>
              <a:gdLst/>
              <a:ahLst/>
              <a:cxnLst/>
              <a:rect l="0" t="0" r="0" b="0"/>
              <a:pathLst>
                <a:path w="14680" h="29404">
                  <a:moveTo>
                    <a:pt x="119" y="11780"/>
                  </a:moveTo>
                  <a:lnTo>
                    <a:pt x="563" y="8991"/>
                  </a:lnTo>
                  <a:lnTo>
                    <a:pt x="1246" y="6528"/>
                  </a:lnTo>
                  <a:lnTo>
                    <a:pt x="2135" y="4273"/>
                  </a:lnTo>
                  <a:lnTo>
                    <a:pt x="3262" y="2493"/>
                  </a:lnTo>
                  <a:lnTo>
                    <a:pt x="4508" y="1128"/>
                  </a:lnTo>
                  <a:lnTo>
                    <a:pt x="5842" y="357"/>
                  </a:lnTo>
                  <a:lnTo>
                    <a:pt x="7414" y="0"/>
                  </a:lnTo>
                  <a:lnTo>
                    <a:pt x="8866" y="357"/>
                  </a:lnTo>
                  <a:lnTo>
                    <a:pt x="10201" y="1128"/>
                  </a:lnTo>
                  <a:lnTo>
                    <a:pt x="11447" y="2493"/>
                  </a:lnTo>
                  <a:lnTo>
                    <a:pt x="12574" y="4273"/>
                  </a:lnTo>
                  <a:lnTo>
                    <a:pt x="13463" y="6528"/>
                  </a:lnTo>
                  <a:lnTo>
                    <a:pt x="14145" y="8991"/>
                  </a:lnTo>
                  <a:lnTo>
                    <a:pt x="14591" y="11780"/>
                  </a:lnTo>
                  <a:lnTo>
                    <a:pt x="14679" y="14717"/>
                  </a:lnTo>
                  <a:lnTo>
                    <a:pt x="14591" y="17743"/>
                  </a:lnTo>
                  <a:lnTo>
                    <a:pt x="14145" y="20414"/>
                  </a:lnTo>
                  <a:lnTo>
                    <a:pt x="13463" y="22995"/>
                  </a:lnTo>
                  <a:lnTo>
                    <a:pt x="12574" y="25131"/>
                  </a:lnTo>
                  <a:lnTo>
                    <a:pt x="11447" y="26940"/>
                  </a:lnTo>
                  <a:lnTo>
                    <a:pt x="10201" y="28276"/>
                  </a:lnTo>
                  <a:lnTo>
                    <a:pt x="8866" y="29166"/>
                  </a:lnTo>
                  <a:lnTo>
                    <a:pt x="7414" y="29403"/>
                  </a:lnTo>
                  <a:lnTo>
                    <a:pt x="5960" y="29166"/>
                  </a:lnTo>
                  <a:lnTo>
                    <a:pt x="4508" y="28276"/>
                  </a:lnTo>
                  <a:lnTo>
                    <a:pt x="3262" y="26940"/>
                  </a:lnTo>
                  <a:lnTo>
                    <a:pt x="2135" y="25131"/>
                  </a:lnTo>
                  <a:lnTo>
                    <a:pt x="1246" y="22995"/>
                  </a:lnTo>
                  <a:lnTo>
                    <a:pt x="563" y="20414"/>
                  </a:lnTo>
                  <a:lnTo>
                    <a:pt x="119" y="17743"/>
                  </a:lnTo>
                  <a:lnTo>
                    <a:pt x="0" y="14717"/>
                  </a:lnTo>
                  <a:close/>
                </a:path>
              </a:pathLst>
            </a:custGeom>
            <a:solidFill>
              <a:srgbClr val="000000"/>
            </a:solidFill>
            <a:ln w="0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2" name="Free-form: Shape 51">
              <a:extLst>
                <a:ext uri="{FF2B5EF4-FFF2-40B4-BE49-F238E27FC236}">
                  <a16:creationId xmlns:a16="http://schemas.microsoft.com/office/drawing/2014/main" id="{3D8417A8-5D78-47BA-B3B4-BBDB70F00D0B}"/>
                </a:ext>
              </a:extLst>
            </p:cNvPr>
            <p:cNvSpPr/>
            <p:nvPr/>
          </p:nvSpPr>
          <p:spPr>
            <a:xfrm>
              <a:off x="7391269" y="2601706"/>
              <a:ext cx="14531" cy="29375"/>
            </a:xfrm>
            <a:custGeom>
              <a:avLst/>
              <a:gdLst/>
              <a:ahLst/>
              <a:cxnLst/>
              <a:rect l="0" t="0" r="0" b="0"/>
              <a:pathLst>
                <a:path w="14531" h="29375">
                  <a:moveTo>
                    <a:pt x="0" y="14538"/>
                  </a:moveTo>
                  <a:lnTo>
                    <a:pt x="0" y="17802"/>
                  </a:lnTo>
                  <a:lnTo>
                    <a:pt x="593" y="20472"/>
                  </a:lnTo>
                  <a:lnTo>
                    <a:pt x="1186" y="22846"/>
                  </a:lnTo>
                  <a:lnTo>
                    <a:pt x="2076" y="24923"/>
                  </a:lnTo>
                  <a:lnTo>
                    <a:pt x="3262" y="27000"/>
                  </a:lnTo>
                  <a:lnTo>
                    <a:pt x="4448" y="28187"/>
                  </a:lnTo>
                  <a:lnTo>
                    <a:pt x="5931" y="29077"/>
                  </a:lnTo>
                  <a:lnTo>
                    <a:pt x="7414" y="29374"/>
                  </a:lnTo>
                  <a:lnTo>
                    <a:pt x="8599" y="29077"/>
                  </a:lnTo>
                  <a:lnTo>
                    <a:pt x="10082" y="28187"/>
                  </a:lnTo>
                  <a:lnTo>
                    <a:pt x="11268" y="27000"/>
                  </a:lnTo>
                  <a:lnTo>
                    <a:pt x="12454" y="24923"/>
                  </a:lnTo>
                  <a:lnTo>
                    <a:pt x="13344" y="22846"/>
                  </a:lnTo>
                  <a:lnTo>
                    <a:pt x="13937" y="20472"/>
                  </a:lnTo>
                  <a:lnTo>
                    <a:pt x="14530" y="17802"/>
                  </a:lnTo>
                  <a:lnTo>
                    <a:pt x="14530" y="14538"/>
                  </a:lnTo>
                  <a:lnTo>
                    <a:pt x="14530" y="11571"/>
                  </a:lnTo>
                  <a:lnTo>
                    <a:pt x="13937" y="8901"/>
                  </a:lnTo>
                  <a:lnTo>
                    <a:pt x="13344" y="6527"/>
                  </a:lnTo>
                  <a:lnTo>
                    <a:pt x="12454" y="4154"/>
                  </a:lnTo>
                  <a:lnTo>
                    <a:pt x="11268" y="2373"/>
                  </a:lnTo>
                  <a:lnTo>
                    <a:pt x="10082" y="1186"/>
                  </a:lnTo>
                  <a:lnTo>
                    <a:pt x="8599" y="296"/>
                  </a:lnTo>
                  <a:lnTo>
                    <a:pt x="7414" y="0"/>
                  </a:lnTo>
                  <a:lnTo>
                    <a:pt x="5634" y="296"/>
                  </a:lnTo>
                  <a:lnTo>
                    <a:pt x="4448" y="1186"/>
                  </a:lnTo>
                  <a:lnTo>
                    <a:pt x="3262" y="2373"/>
                  </a:lnTo>
                  <a:lnTo>
                    <a:pt x="2076" y="4154"/>
                  </a:lnTo>
                  <a:lnTo>
                    <a:pt x="1186" y="6527"/>
                  </a:lnTo>
                  <a:lnTo>
                    <a:pt x="593" y="8901"/>
                  </a:lnTo>
                  <a:lnTo>
                    <a:pt x="0" y="11571"/>
                  </a:lnTo>
                  <a:close/>
                </a:path>
              </a:pathLst>
            </a:custGeom>
            <a:solidFill>
              <a:schemeClr val="accent1">
                <a:alpha val="0"/>
              </a:schemeClr>
            </a:solidFill>
            <a:ln w="2991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3" name="Free-form: Shape 52">
              <a:extLst>
                <a:ext uri="{FF2B5EF4-FFF2-40B4-BE49-F238E27FC236}">
                  <a16:creationId xmlns:a16="http://schemas.microsoft.com/office/drawing/2014/main" id="{8792E4AD-DB1A-4342-B910-1834700757C8}"/>
                </a:ext>
              </a:extLst>
            </p:cNvPr>
            <p:cNvSpPr/>
            <p:nvPr/>
          </p:nvSpPr>
          <p:spPr>
            <a:xfrm>
              <a:off x="7295476" y="2682407"/>
              <a:ext cx="58726" cy="22253"/>
            </a:xfrm>
            <a:custGeom>
              <a:avLst/>
              <a:gdLst/>
              <a:ahLst/>
              <a:cxnLst/>
              <a:rect l="0" t="0" r="0" b="0"/>
              <a:pathLst>
                <a:path w="58726" h="22253">
                  <a:moveTo>
                    <a:pt x="58725" y="0"/>
                  </a:moveTo>
                  <a:lnTo>
                    <a:pt x="58428" y="2670"/>
                  </a:lnTo>
                  <a:lnTo>
                    <a:pt x="58132" y="5341"/>
                  </a:lnTo>
                  <a:lnTo>
                    <a:pt x="57242" y="7714"/>
                  </a:lnTo>
                  <a:lnTo>
                    <a:pt x="56352" y="9791"/>
                  </a:lnTo>
                  <a:lnTo>
                    <a:pt x="54869" y="11868"/>
                  </a:lnTo>
                  <a:lnTo>
                    <a:pt x="53386" y="13648"/>
                  </a:lnTo>
                  <a:lnTo>
                    <a:pt x="51607" y="15131"/>
                  </a:lnTo>
                  <a:lnTo>
                    <a:pt x="49531" y="16615"/>
                  </a:lnTo>
                  <a:lnTo>
                    <a:pt x="47454" y="18098"/>
                  </a:lnTo>
                  <a:lnTo>
                    <a:pt x="45081" y="18988"/>
                  </a:lnTo>
                  <a:lnTo>
                    <a:pt x="40040" y="20769"/>
                  </a:lnTo>
                  <a:lnTo>
                    <a:pt x="34701" y="21955"/>
                  </a:lnTo>
                  <a:lnTo>
                    <a:pt x="29362" y="22252"/>
                  </a:lnTo>
                  <a:lnTo>
                    <a:pt x="23727" y="21955"/>
                  </a:lnTo>
                  <a:lnTo>
                    <a:pt x="18388" y="20769"/>
                  </a:lnTo>
                  <a:lnTo>
                    <a:pt x="13643" y="18988"/>
                  </a:lnTo>
                  <a:lnTo>
                    <a:pt x="11270" y="18098"/>
                  </a:lnTo>
                  <a:lnTo>
                    <a:pt x="9194" y="16615"/>
                  </a:lnTo>
                  <a:lnTo>
                    <a:pt x="7118" y="15131"/>
                  </a:lnTo>
                  <a:lnTo>
                    <a:pt x="5338" y="13648"/>
                  </a:lnTo>
                  <a:lnTo>
                    <a:pt x="3855" y="11868"/>
                  </a:lnTo>
                  <a:lnTo>
                    <a:pt x="2372" y="9791"/>
                  </a:lnTo>
                  <a:lnTo>
                    <a:pt x="1186" y="7714"/>
                  </a:lnTo>
                  <a:lnTo>
                    <a:pt x="593" y="5341"/>
                  </a:lnTo>
                  <a:lnTo>
                    <a:pt x="0" y="2670"/>
                  </a:lnTo>
                  <a:lnTo>
                    <a:pt x="0" y="0"/>
                  </a:lnTo>
                </a:path>
              </a:pathLst>
            </a:custGeom>
            <a:ln w="8973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63" name="Group 62">
            <a:extLst>
              <a:ext uri="{FF2B5EF4-FFF2-40B4-BE49-F238E27FC236}">
                <a16:creationId xmlns:a16="http://schemas.microsoft.com/office/drawing/2014/main" id="{082AD926-E572-42F5-9173-00ADD84462C7}"/>
              </a:ext>
            </a:extLst>
          </p:cNvPr>
          <p:cNvGrpSpPr/>
          <p:nvPr/>
        </p:nvGrpSpPr>
        <p:grpSpPr>
          <a:xfrm>
            <a:off x="7505700" y="2476500"/>
            <a:ext cx="382286" cy="382739"/>
            <a:chOff x="7505700" y="2476500"/>
            <a:chExt cx="382286" cy="382739"/>
          </a:xfrm>
        </p:grpSpPr>
        <p:sp>
          <p:nvSpPr>
            <p:cNvPr id="55" name="Free-form: Shape 54">
              <a:extLst>
                <a:ext uri="{FF2B5EF4-FFF2-40B4-BE49-F238E27FC236}">
                  <a16:creationId xmlns:a16="http://schemas.microsoft.com/office/drawing/2014/main" id="{947C1E3F-21A2-4491-ADEB-B3CF55F87E84}"/>
                </a:ext>
              </a:extLst>
            </p:cNvPr>
            <p:cNvSpPr/>
            <p:nvPr/>
          </p:nvSpPr>
          <p:spPr>
            <a:xfrm>
              <a:off x="7505700" y="2476500"/>
              <a:ext cx="382228" cy="382591"/>
            </a:xfrm>
            <a:custGeom>
              <a:avLst/>
              <a:gdLst/>
              <a:ahLst/>
              <a:cxnLst/>
              <a:rect l="0" t="0" r="0" b="0"/>
              <a:pathLst>
                <a:path w="382228" h="382591">
                  <a:moveTo>
                    <a:pt x="209" y="181430"/>
                  </a:moveTo>
                  <a:lnTo>
                    <a:pt x="1007" y="171788"/>
                  </a:lnTo>
                  <a:lnTo>
                    <a:pt x="2105" y="162145"/>
                  </a:lnTo>
                  <a:lnTo>
                    <a:pt x="3796" y="152710"/>
                  </a:lnTo>
                  <a:lnTo>
                    <a:pt x="5931" y="143513"/>
                  </a:lnTo>
                  <a:lnTo>
                    <a:pt x="8512" y="134433"/>
                  </a:lnTo>
                  <a:lnTo>
                    <a:pt x="11537" y="125474"/>
                  </a:lnTo>
                  <a:lnTo>
                    <a:pt x="15006" y="116840"/>
                  </a:lnTo>
                  <a:lnTo>
                    <a:pt x="18803" y="108325"/>
                  </a:lnTo>
                  <a:lnTo>
                    <a:pt x="23073" y="100136"/>
                  </a:lnTo>
                  <a:lnTo>
                    <a:pt x="27670" y="92036"/>
                  </a:lnTo>
                  <a:lnTo>
                    <a:pt x="32595" y="84322"/>
                  </a:lnTo>
                  <a:lnTo>
                    <a:pt x="37992" y="76785"/>
                  </a:lnTo>
                  <a:lnTo>
                    <a:pt x="43598" y="69634"/>
                  </a:lnTo>
                  <a:lnTo>
                    <a:pt x="49647" y="62662"/>
                  </a:lnTo>
                  <a:lnTo>
                    <a:pt x="55904" y="56046"/>
                  </a:lnTo>
                  <a:lnTo>
                    <a:pt x="62519" y="49667"/>
                  </a:lnTo>
                  <a:lnTo>
                    <a:pt x="69486" y="43732"/>
                  </a:lnTo>
                  <a:lnTo>
                    <a:pt x="76753" y="38007"/>
                  </a:lnTo>
                  <a:lnTo>
                    <a:pt x="84286" y="32607"/>
                  </a:lnTo>
                  <a:lnTo>
                    <a:pt x="91997" y="27682"/>
                  </a:lnTo>
                  <a:lnTo>
                    <a:pt x="99975" y="23083"/>
                  </a:lnTo>
                  <a:lnTo>
                    <a:pt x="108279" y="18810"/>
                  </a:lnTo>
                  <a:lnTo>
                    <a:pt x="116673" y="15013"/>
                  </a:lnTo>
                  <a:lnTo>
                    <a:pt x="125421" y="11542"/>
                  </a:lnTo>
                  <a:lnTo>
                    <a:pt x="134259" y="8633"/>
                  </a:lnTo>
                  <a:lnTo>
                    <a:pt x="143364" y="6053"/>
                  </a:lnTo>
                  <a:lnTo>
                    <a:pt x="152528" y="3917"/>
                  </a:lnTo>
                  <a:lnTo>
                    <a:pt x="161959" y="2225"/>
                  </a:lnTo>
                  <a:lnTo>
                    <a:pt x="171599" y="1010"/>
                  </a:lnTo>
                  <a:lnTo>
                    <a:pt x="181237" y="208"/>
                  </a:lnTo>
                  <a:lnTo>
                    <a:pt x="191112" y="0"/>
                  </a:lnTo>
                  <a:lnTo>
                    <a:pt x="200958" y="208"/>
                  </a:lnTo>
                  <a:lnTo>
                    <a:pt x="210598" y="1010"/>
                  </a:lnTo>
                  <a:lnTo>
                    <a:pt x="220237" y="2225"/>
                  </a:lnTo>
                  <a:lnTo>
                    <a:pt x="229668" y="3917"/>
                  </a:lnTo>
                  <a:lnTo>
                    <a:pt x="238861" y="6053"/>
                  </a:lnTo>
                  <a:lnTo>
                    <a:pt x="247937" y="8633"/>
                  </a:lnTo>
                  <a:lnTo>
                    <a:pt x="256773" y="11542"/>
                  </a:lnTo>
                  <a:lnTo>
                    <a:pt x="265523" y="15013"/>
                  </a:lnTo>
                  <a:lnTo>
                    <a:pt x="273947" y="18810"/>
                  </a:lnTo>
                  <a:lnTo>
                    <a:pt x="282221" y="23083"/>
                  </a:lnTo>
                  <a:lnTo>
                    <a:pt x="290199" y="27682"/>
                  </a:lnTo>
                  <a:lnTo>
                    <a:pt x="298028" y="32607"/>
                  </a:lnTo>
                  <a:lnTo>
                    <a:pt x="305443" y="38007"/>
                  </a:lnTo>
                  <a:lnTo>
                    <a:pt x="312708" y="43732"/>
                  </a:lnTo>
                  <a:lnTo>
                    <a:pt x="319678" y="49667"/>
                  </a:lnTo>
                  <a:lnTo>
                    <a:pt x="326292" y="56046"/>
                  </a:lnTo>
                  <a:lnTo>
                    <a:pt x="332549" y="62662"/>
                  </a:lnTo>
                  <a:lnTo>
                    <a:pt x="338599" y="69634"/>
                  </a:lnTo>
                  <a:lnTo>
                    <a:pt x="344324" y="76785"/>
                  </a:lnTo>
                  <a:lnTo>
                    <a:pt x="349603" y="84322"/>
                  </a:lnTo>
                  <a:lnTo>
                    <a:pt x="354526" y="92036"/>
                  </a:lnTo>
                  <a:lnTo>
                    <a:pt x="359123" y="100136"/>
                  </a:lnTo>
                  <a:lnTo>
                    <a:pt x="363393" y="108325"/>
                  </a:lnTo>
                  <a:lnTo>
                    <a:pt x="367188" y="116840"/>
                  </a:lnTo>
                  <a:lnTo>
                    <a:pt x="370659" y="125474"/>
                  </a:lnTo>
                  <a:lnTo>
                    <a:pt x="373685" y="134433"/>
                  </a:lnTo>
                  <a:lnTo>
                    <a:pt x="376264" y="143513"/>
                  </a:lnTo>
                  <a:lnTo>
                    <a:pt x="378400" y="152710"/>
                  </a:lnTo>
                  <a:lnTo>
                    <a:pt x="380091" y="162145"/>
                  </a:lnTo>
                  <a:lnTo>
                    <a:pt x="381217" y="171788"/>
                  </a:lnTo>
                  <a:lnTo>
                    <a:pt x="381989" y="181430"/>
                  </a:lnTo>
                  <a:lnTo>
                    <a:pt x="382227" y="191281"/>
                  </a:lnTo>
                  <a:lnTo>
                    <a:pt x="381989" y="201160"/>
                  </a:lnTo>
                  <a:lnTo>
                    <a:pt x="381217" y="210802"/>
                  </a:lnTo>
                  <a:lnTo>
                    <a:pt x="380091" y="220445"/>
                  </a:lnTo>
                  <a:lnTo>
                    <a:pt x="378400" y="229880"/>
                  </a:lnTo>
                  <a:lnTo>
                    <a:pt x="376264" y="239048"/>
                  </a:lnTo>
                  <a:lnTo>
                    <a:pt x="373685" y="248158"/>
                  </a:lnTo>
                  <a:lnTo>
                    <a:pt x="370659" y="257117"/>
                  </a:lnTo>
                  <a:lnTo>
                    <a:pt x="367188" y="265751"/>
                  </a:lnTo>
                  <a:lnTo>
                    <a:pt x="363393" y="274267"/>
                  </a:lnTo>
                  <a:lnTo>
                    <a:pt x="359123" y="282454"/>
                  </a:lnTo>
                  <a:lnTo>
                    <a:pt x="354526" y="290525"/>
                  </a:lnTo>
                  <a:lnTo>
                    <a:pt x="349603" y="298270"/>
                  </a:lnTo>
                  <a:lnTo>
                    <a:pt x="344324" y="305775"/>
                  </a:lnTo>
                  <a:lnTo>
                    <a:pt x="338599" y="312956"/>
                  </a:lnTo>
                  <a:lnTo>
                    <a:pt x="332549" y="319899"/>
                  </a:lnTo>
                  <a:lnTo>
                    <a:pt x="326292" y="326634"/>
                  </a:lnTo>
                  <a:lnTo>
                    <a:pt x="319678" y="332923"/>
                  </a:lnTo>
                  <a:lnTo>
                    <a:pt x="312708" y="338977"/>
                  </a:lnTo>
                  <a:lnTo>
                    <a:pt x="305443" y="344584"/>
                  </a:lnTo>
                  <a:lnTo>
                    <a:pt x="298028" y="349955"/>
                  </a:lnTo>
                  <a:lnTo>
                    <a:pt x="290199" y="354909"/>
                  </a:lnTo>
                  <a:lnTo>
                    <a:pt x="282221" y="359508"/>
                  </a:lnTo>
                  <a:lnTo>
                    <a:pt x="273947" y="363751"/>
                  </a:lnTo>
                  <a:lnTo>
                    <a:pt x="265523" y="367577"/>
                  </a:lnTo>
                  <a:lnTo>
                    <a:pt x="256773" y="371048"/>
                  </a:lnTo>
                  <a:lnTo>
                    <a:pt x="247937" y="374075"/>
                  </a:lnTo>
                  <a:lnTo>
                    <a:pt x="238861" y="376657"/>
                  </a:lnTo>
                  <a:lnTo>
                    <a:pt x="229668" y="378793"/>
                  </a:lnTo>
                  <a:lnTo>
                    <a:pt x="220237" y="380454"/>
                  </a:lnTo>
                  <a:lnTo>
                    <a:pt x="210598" y="381582"/>
                  </a:lnTo>
                  <a:lnTo>
                    <a:pt x="200958" y="382383"/>
                  </a:lnTo>
                  <a:lnTo>
                    <a:pt x="191112" y="382590"/>
                  </a:lnTo>
                  <a:lnTo>
                    <a:pt x="181237" y="382383"/>
                  </a:lnTo>
                  <a:lnTo>
                    <a:pt x="171599" y="381582"/>
                  </a:lnTo>
                  <a:lnTo>
                    <a:pt x="161959" y="380454"/>
                  </a:lnTo>
                  <a:lnTo>
                    <a:pt x="152528" y="378793"/>
                  </a:lnTo>
                  <a:lnTo>
                    <a:pt x="143364" y="376657"/>
                  </a:lnTo>
                  <a:lnTo>
                    <a:pt x="134259" y="374075"/>
                  </a:lnTo>
                  <a:lnTo>
                    <a:pt x="125421" y="371048"/>
                  </a:lnTo>
                  <a:lnTo>
                    <a:pt x="116673" y="367577"/>
                  </a:lnTo>
                  <a:lnTo>
                    <a:pt x="108279" y="363751"/>
                  </a:lnTo>
                  <a:lnTo>
                    <a:pt x="99975" y="359508"/>
                  </a:lnTo>
                  <a:lnTo>
                    <a:pt x="91997" y="354909"/>
                  </a:lnTo>
                  <a:lnTo>
                    <a:pt x="84286" y="349955"/>
                  </a:lnTo>
                  <a:lnTo>
                    <a:pt x="76753" y="344584"/>
                  </a:lnTo>
                  <a:lnTo>
                    <a:pt x="69486" y="338977"/>
                  </a:lnTo>
                  <a:lnTo>
                    <a:pt x="62519" y="332923"/>
                  </a:lnTo>
                  <a:lnTo>
                    <a:pt x="55904" y="326634"/>
                  </a:lnTo>
                  <a:lnTo>
                    <a:pt x="49647" y="319899"/>
                  </a:lnTo>
                  <a:lnTo>
                    <a:pt x="43598" y="312956"/>
                  </a:lnTo>
                  <a:lnTo>
                    <a:pt x="37992" y="305775"/>
                  </a:lnTo>
                  <a:lnTo>
                    <a:pt x="32595" y="298270"/>
                  </a:lnTo>
                  <a:lnTo>
                    <a:pt x="27670" y="290525"/>
                  </a:lnTo>
                  <a:lnTo>
                    <a:pt x="23073" y="282454"/>
                  </a:lnTo>
                  <a:lnTo>
                    <a:pt x="18803" y="274267"/>
                  </a:lnTo>
                  <a:lnTo>
                    <a:pt x="15006" y="265751"/>
                  </a:lnTo>
                  <a:lnTo>
                    <a:pt x="11537" y="257117"/>
                  </a:lnTo>
                  <a:lnTo>
                    <a:pt x="8512" y="248158"/>
                  </a:lnTo>
                  <a:lnTo>
                    <a:pt x="5931" y="239048"/>
                  </a:lnTo>
                  <a:lnTo>
                    <a:pt x="3796" y="229880"/>
                  </a:lnTo>
                  <a:lnTo>
                    <a:pt x="2105" y="220445"/>
                  </a:lnTo>
                  <a:lnTo>
                    <a:pt x="1007" y="210802"/>
                  </a:lnTo>
                  <a:lnTo>
                    <a:pt x="209" y="201160"/>
                  </a:lnTo>
                  <a:lnTo>
                    <a:pt x="0" y="191281"/>
                  </a:lnTo>
                  <a:close/>
                </a:path>
              </a:pathLst>
            </a:custGeom>
            <a:solidFill>
              <a:srgbClr val="FAD8B7"/>
            </a:solidFill>
            <a:ln w="0" cap="flat" cmpd="sng" algn="ctr">
              <a:solidFill>
                <a:srgbClr val="FAD8B7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6" name="Free-form: Shape 55">
              <a:extLst>
                <a:ext uri="{FF2B5EF4-FFF2-40B4-BE49-F238E27FC236}">
                  <a16:creationId xmlns:a16="http://schemas.microsoft.com/office/drawing/2014/main" id="{D2CCEEF5-7DA0-4600-BBB8-1D3997EB5AE4}"/>
                </a:ext>
              </a:extLst>
            </p:cNvPr>
            <p:cNvSpPr/>
            <p:nvPr/>
          </p:nvSpPr>
          <p:spPr>
            <a:xfrm>
              <a:off x="7505700" y="2476500"/>
              <a:ext cx="382286" cy="382739"/>
            </a:xfrm>
            <a:custGeom>
              <a:avLst/>
              <a:gdLst/>
              <a:ahLst/>
              <a:cxnLst/>
              <a:rect l="0" t="0" r="0" b="0"/>
              <a:pathLst>
                <a:path w="382286" h="382739">
                  <a:moveTo>
                    <a:pt x="0" y="191369"/>
                  </a:moveTo>
                  <a:lnTo>
                    <a:pt x="297" y="201160"/>
                  </a:lnTo>
                  <a:lnTo>
                    <a:pt x="890" y="210654"/>
                  </a:lnTo>
                  <a:lnTo>
                    <a:pt x="2076" y="220445"/>
                  </a:lnTo>
                  <a:lnTo>
                    <a:pt x="3856" y="229939"/>
                  </a:lnTo>
                  <a:lnTo>
                    <a:pt x="5931" y="239137"/>
                  </a:lnTo>
                  <a:lnTo>
                    <a:pt x="8601" y="248038"/>
                  </a:lnTo>
                  <a:lnTo>
                    <a:pt x="11567" y="257235"/>
                  </a:lnTo>
                  <a:lnTo>
                    <a:pt x="15125" y="265840"/>
                  </a:lnTo>
                  <a:lnTo>
                    <a:pt x="18684" y="274147"/>
                  </a:lnTo>
                  <a:lnTo>
                    <a:pt x="23133" y="282455"/>
                  </a:lnTo>
                  <a:lnTo>
                    <a:pt x="27581" y="290465"/>
                  </a:lnTo>
                  <a:lnTo>
                    <a:pt x="32624" y="298179"/>
                  </a:lnTo>
                  <a:lnTo>
                    <a:pt x="37962" y="305894"/>
                  </a:lnTo>
                  <a:lnTo>
                    <a:pt x="43597" y="313014"/>
                  </a:lnTo>
                  <a:lnTo>
                    <a:pt x="49528" y="319838"/>
                  </a:lnTo>
                  <a:lnTo>
                    <a:pt x="56052" y="326662"/>
                  </a:lnTo>
                  <a:lnTo>
                    <a:pt x="62578" y="332893"/>
                  </a:lnTo>
                  <a:lnTo>
                    <a:pt x="69399" y="339123"/>
                  </a:lnTo>
                  <a:lnTo>
                    <a:pt x="76813" y="344464"/>
                  </a:lnTo>
                  <a:lnTo>
                    <a:pt x="84227" y="349805"/>
                  </a:lnTo>
                  <a:lnTo>
                    <a:pt x="91938" y="354848"/>
                  </a:lnTo>
                  <a:lnTo>
                    <a:pt x="99946" y="359596"/>
                  </a:lnTo>
                  <a:lnTo>
                    <a:pt x="108250" y="363750"/>
                  </a:lnTo>
                  <a:lnTo>
                    <a:pt x="116554" y="367606"/>
                  </a:lnTo>
                  <a:lnTo>
                    <a:pt x="125451" y="371167"/>
                  </a:lnTo>
                  <a:lnTo>
                    <a:pt x="134348" y="374134"/>
                  </a:lnTo>
                  <a:lnTo>
                    <a:pt x="143246" y="376804"/>
                  </a:lnTo>
                  <a:lnTo>
                    <a:pt x="152440" y="378881"/>
                  </a:lnTo>
                  <a:lnTo>
                    <a:pt x="161930" y="380364"/>
                  </a:lnTo>
                  <a:lnTo>
                    <a:pt x="171717" y="381551"/>
                  </a:lnTo>
                  <a:lnTo>
                    <a:pt x="181208" y="382441"/>
                  </a:lnTo>
                  <a:lnTo>
                    <a:pt x="190995" y="382738"/>
                  </a:lnTo>
                  <a:lnTo>
                    <a:pt x="201078" y="382441"/>
                  </a:lnTo>
                  <a:lnTo>
                    <a:pt x="210568" y="381551"/>
                  </a:lnTo>
                  <a:lnTo>
                    <a:pt x="220356" y="380364"/>
                  </a:lnTo>
                  <a:lnTo>
                    <a:pt x="229550" y="378881"/>
                  </a:lnTo>
                  <a:lnTo>
                    <a:pt x="238743" y="376804"/>
                  </a:lnTo>
                  <a:lnTo>
                    <a:pt x="247937" y="374134"/>
                  </a:lnTo>
                  <a:lnTo>
                    <a:pt x="256834" y="371167"/>
                  </a:lnTo>
                  <a:lnTo>
                    <a:pt x="265434" y="367606"/>
                  </a:lnTo>
                  <a:lnTo>
                    <a:pt x="274035" y="363750"/>
                  </a:lnTo>
                  <a:lnTo>
                    <a:pt x="282339" y="359596"/>
                  </a:lnTo>
                  <a:lnTo>
                    <a:pt x="290051" y="354848"/>
                  </a:lnTo>
                  <a:lnTo>
                    <a:pt x="298058" y="349805"/>
                  </a:lnTo>
                  <a:lnTo>
                    <a:pt x="305472" y="344464"/>
                  </a:lnTo>
                  <a:lnTo>
                    <a:pt x="312590" y="339123"/>
                  </a:lnTo>
                  <a:lnTo>
                    <a:pt x="319708" y="332893"/>
                  </a:lnTo>
                  <a:lnTo>
                    <a:pt x="326233" y="326662"/>
                  </a:lnTo>
                  <a:lnTo>
                    <a:pt x="332460" y="319838"/>
                  </a:lnTo>
                  <a:lnTo>
                    <a:pt x="338689" y="313014"/>
                  </a:lnTo>
                  <a:lnTo>
                    <a:pt x="344324" y="305894"/>
                  </a:lnTo>
                  <a:lnTo>
                    <a:pt x="349662" y="298179"/>
                  </a:lnTo>
                  <a:lnTo>
                    <a:pt x="354407" y="290465"/>
                  </a:lnTo>
                  <a:lnTo>
                    <a:pt x="359152" y="282455"/>
                  </a:lnTo>
                  <a:lnTo>
                    <a:pt x="363304" y="274147"/>
                  </a:lnTo>
                  <a:lnTo>
                    <a:pt x="367160" y="265840"/>
                  </a:lnTo>
                  <a:lnTo>
                    <a:pt x="370718" y="257235"/>
                  </a:lnTo>
                  <a:lnTo>
                    <a:pt x="373684" y="248038"/>
                  </a:lnTo>
                  <a:lnTo>
                    <a:pt x="376354" y="239137"/>
                  </a:lnTo>
                  <a:lnTo>
                    <a:pt x="378430" y="229939"/>
                  </a:lnTo>
                  <a:lnTo>
                    <a:pt x="380209" y="220445"/>
                  </a:lnTo>
                  <a:lnTo>
                    <a:pt x="381099" y="210654"/>
                  </a:lnTo>
                  <a:lnTo>
                    <a:pt x="381988" y="201160"/>
                  </a:lnTo>
                  <a:lnTo>
                    <a:pt x="382285" y="191369"/>
                  </a:lnTo>
                  <a:lnTo>
                    <a:pt x="381988" y="181578"/>
                  </a:lnTo>
                  <a:lnTo>
                    <a:pt x="381099" y="171787"/>
                  </a:lnTo>
                  <a:lnTo>
                    <a:pt x="380209" y="162293"/>
                  </a:lnTo>
                  <a:lnTo>
                    <a:pt x="378430" y="152799"/>
                  </a:lnTo>
                  <a:lnTo>
                    <a:pt x="376354" y="143601"/>
                  </a:lnTo>
                  <a:lnTo>
                    <a:pt x="373684" y="134403"/>
                  </a:lnTo>
                  <a:lnTo>
                    <a:pt x="370718" y="125503"/>
                  </a:lnTo>
                  <a:lnTo>
                    <a:pt x="367160" y="116898"/>
                  </a:lnTo>
                  <a:lnTo>
                    <a:pt x="363304" y="108294"/>
                  </a:lnTo>
                  <a:lnTo>
                    <a:pt x="359152" y="100283"/>
                  </a:lnTo>
                  <a:lnTo>
                    <a:pt x="354407" y="91976"/>
                  </a:lnTo>
                  <a:lnTo>
                    <a:pt x="349662" y="84262"/>
                  </a:lnTo>
                  <a:lnTo>
                    <a:pt x="344324" y="76844"/>
                  </a:lnTo>
                  <a:lnTo>
                    <a:pt x="338689" y="69723"/>
                  </a:lnTo>
                  <a:lnTo>
                    <a:pt x="332460" y="62603"/>
                  </a:lnTo>
                  <a:lnTo>
                    <a:pt x="326233" y="56075"/>
                  </a:lnTo>
                  <a:lnTo>
                    <a:pt x="319708" y="49548"/>
                  </a:lnTo>
                  <a:lnTo>
                    <a:pt x="312590" y="43614"/>
                  </a:lnTo>
                  <a:lnTo>
                    <a:pt x="305472" y="37977"/>
                  </a:lnTo>
                  <a:lnTo>
                    <a:pt x="298058" y="32637"/>
                  </a:lnTo>
                  <a:lnTo>
                    <a:pt x="290051" y="27593"/>
                  </a:lnTo>
                  <a:lnTo>
                    <a:pt x="282339" y="23142"/>
                  </a:lnTo>
                  <a:lnTo>
                    <a:pt x="274035" y="18692"/>
                  </a:lnTo>
                  <a:lnTo>
                    <a:pt x="265434" y="15131"/>
                  </a:lnTo>
                  <a:lnTo>
                    <a:pt x="256834" y="11571"/>
                  </a:lnTo>
                  <a:lnTo>
                    <a:pt x="247937" y="8604"/>
                  </a:lnTo>
                  <a:lnTo>
                    <a:pt x="238743" y="5934"/>
                  </a:lnTo>
                  <a:lnTo>
                    <a:pt x="229550" y="3857"/>
                  </a:lnTo>
                  <a:lnTo>
                    <a:pt x="220356" y="2374"/>
                  </a:lnTo>
                  <a:lnTo>
                    <a:pt x="210568" y="890"/>
                  </a:lnTo>
                  <a:lnTo>
                    <a:pt x="201078" y="297"/>
                  </a:lnTo>
                  <a:lnTo>
                    <a:pt x="190995" y="0"/>
                  </a:lnTo>
                  <a:lnTo>
                    <a:pt x="181208" y="297"/>
                  </a:lnTo>
                  <a:lnTo>
                    <a:pt x="171717" y="890"/>
                  </a:lnTo>
                  <a:lnTo>
                    <a:pt x="161930" y="2374"/>
                  </a:lnTo>
                  <a:lnTo>
                    <a:pt x="152440" y="3857"/>
                  </a:lnTo>
                  <a:lnTo>
                    <a:pt x="143246" y="5934"/>
                  </a:lnTo>
                  <a:lnTo>
                    <a:pt x="134348" y="8604"/>
                  </a:lnTo>
                  <a:lnTo>
                    <a:pt x="125451" y="11571"/>
                  </a:lnTo>
                  <a:lnTo>
                    <a:pt x="116554" y="15131"/>
                  </a:lnTo>
                  <a:lnTo>
                    <a:pt x="108250" y="18692"/>
                  </a:lnTo>
                  <a:lnTo>
                    <a:pt x="99946" y="23142"/>
                  </a:lnTo>
                  <a:lnTo>
                    <a:pt x="91938" y="27593"/>
                  </a:lnTo>
                  <a:lnTo>
                    <a:pt x="84227" y="32637"/>
                  </a:lnTo>
                  <a:lnTo>
                    <a:pt x="76813" y="37977"/>
                  </a:lnTo>
                  <a:lnTo>
                    <a:pt x="69399" y="43614"/>
                  </a:lnTo>
                  <a:lnTo>
                    <a:pt x="62578" y="49548"/>
                  </a:lnTo>
                  <a:lnTo>
                    <a:pt x="56052" y="56075"/>
                  </a:lnTo>
                  <a:lnTo>
                    <a:pt x="49528" y="62603"/>
                  </a:lnTo>
                  <a:lnTo>
                    <a:pt x="43597" y="69723"/>
                  </a:lnTo>
                  <a:lnTo>
                    <a:pt x="37962" y="76844"/>
                  </a:lnTo>
                  <a:lnTo>
                    <a:pt x="32624" y="84262"/>
                  </a:lnTo>
                  <a:lnTo>
                    <a:pt x="27581" y="91976"/>
                  </a:lnTo>
                  <a:lnTo>
                    <a:pt x="23133" y="100283"/>
                  </a:lnTo>
                  <a:lnTo>
                    <a:pt x="18684" y="108294"/>
                  </a:lnTo>
                  <a:lnTo>
                    <a:pt x="15125" y="116898"/>
                  </a:lnTo>
                  <a:lnTo>
                    <a:pt x="11567" y="125503"/>
                  </a:lnTo>
                  <a:lnTo>
                    <a:pt x="8601" y="134403"/>
                  </a:lnTo>
                  <a:lnTo>
                    <a:pt x="5931" y="143601"/>
                  </a:lnTo>
                  <a:lnTo>
                    <a:pt x="3856" y="152799"/>
                  </a:lnTo>
                  <a:lnTo>
                    <a:pt x="2076" y="162293"/>
                  </a:lnTo>
                  <a:lnTo>
                    <a:pt x="890" y="171787"/>
                  </a:lnTo>
                  <a:lnTo>
                    <a:pt x="297" y="181578"/>
                  </a:lnTo>
                  <a:close/>
                </a:path>
              </a:pathLst>
            </a:custGeom>
            <a:solidFill>
              <a:schemeClr val="accent1">
                <a:alpha val="0"/>
              </a:schemeClr>
            </a:solidFill>
            <a:ln w="9144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7" name="Free-form: Shape 56">
              <a:extLst>
                <a:ext uri="{FF2B5EF4-FFF2-40B4-BE49-F238E27FC236}">
                  <a16:creationId xmlns:a16="http://schemas.microsoft.com/office/drawing/2014/main" id="{0526EC68-DE1A-41BC-9904-6993C02980E9}"/>
                </a:ext>
              </a:extLst>
            </p:cNvPr>
            <p:cNvSpPr/>
            <p:nvPr/>
          </p:nvSpPr>
          <p:spPr>
            <a:xfrm>
              <a:off x="7576582" y="2733141"/>
              <a:ext cx="235481" cy="51032"/>
            </a:xfrm>
            <a:custGeom>
              <a:avLst/>
              <a:gdLst/>
              <a:ahLst/>
              <a:cxnLst/>
              <a:rect l="0" t="0" r="0" b="0"/>
              <a:pathLst>
                <a:path w="235481" h="51032">
                  <a:moveTo>
                    <a:pt x="235480" y="14835"/>
                  </a:moveTo>
                  <a:lnTo>
                    <a:pt x="231921" y="10681"/>
                  </a:lnTo>
                  <a:lnTo>
                    <a:pt x="228659" y="6527"/>
                  </a:lnTo>
                  <a:lnTo>
                    <a:pt x="226880" y="4451"/>
                  </a:lnTo>
                  <a:lnTo>
                    <a:pt x="225100" y="2670"/>
                  </a:lnTo>
                  <a:lnTo>
                    <a:pt x="223024" y="1187"/>
                  </a:lnTo>
                  <a:lnTo>
                    <a:pt x="220651" y="0"/>
                  </a:lnTo>
                  <a:lnTo>
                    <a:pt x="217686" y="4154"/>
                  </a:lnTo>
                  <a:lnTo>
                    <a:pt x="214126" y="8308"/>
                  </a:lnTo>
                  <a:lnTo>
                    <a:pt x="210271" y="12165"/>
                  </a:lnTo>
                  <a:lnTo>
                    <a:pt x="205822" y="16318"/>
                  </a:lnTo>
                  <a:lnTo>
                    <a:pt x="201077" y="20175"/>
                  </a:lnTo>
                  <a:lnTo>
                    <a:pt x="195739" y="24032"/>
                  </a:lnTo>
                  <a:lnTo>
                    <a:pt x="190401" y="27593"/>
                  </a:lnTo>
                  <a:lnTo>
                    <a:pt x="184469" y="31153"/>
                  </a:lnTo>
                  <a:lnTo>
                    <a:pt x="178241" y="34417"/>
                  </a:lnTo>
                  <a:lnTo>
                    <a:pt x="171716" y="37384"/>
                  </a:lnTo>
                  <a:lnTo>
                    <a:pt x="165192" y="40054"/>
                  </a:lnTo>
                  <a:lnTo>
                    <a:pt x="158074" y="42724"/>
                  </a:lnTo>
                  <a:lnTo>
                    <a:pt x="150956" y="44801"/>
                  </a:lnTo>
                  <a:lnTo>
                    <a:pt x="143838" y="46878"/>
                  </a:lnTo>
                  <a:lnTo>
                    <a:pt x="136127" y="48362"/>
                  </a:lnTo>
                  <a:lnTo>
                    <a:pt x="128713" y="49845"/>
                  </a:lnTo>
                  <a:lnTo>
                    <a:pt x="121002" y="50438"/>
                  </a:lnTo>
                  <a:lnTo>
                    <a:pt x="113291" y="51031"/>
                  </a:lnTo>
                  <a:lnTo>
                    <a:pt x="105877" y="51031"/>
                  </a:lnTo>
                  <a:lnTo>
                    <a:pt x="98166" y="50438"/>
                  </a:lnTo>
                  <a:lnTo>
                    <a:pt x="90158" y="49548"/>
                  </a:lnTo>
                  <a:lnTo>
                    <a:pt x="82744" y="48064"/>
                  </a:lnTo>
                  <a:lnTo>
                    <a:pt x="75033" y="45988"/>
                  </a:lnTo>
                  <a:lnTo>
                    <a:pt x="67619" y="43317"/>
                  </a:lnTo>
                  <a:lnTo>
                    <a:pt x="60205" y="40351"/>
                  </a:lnTo>
                  <a:lnTo>
                    <a:pt x="53086" y="36493"/>
                  </a:lnTo>
                  <a:lnTo>
                    <a:pt x="45969" y="32340"/>
                  </a:lnTo>
                  <a:lnTo>
                    <a:pt x="39444" y="27296"/>
                  </a:lnTo>
                  <a:lnTo>
                    <a:pt x="32623" y="21362"/>
                  </a:lnTo>
                  <a:lnTo>
                    <a:pt x="26395" y="15132"/>
                  </a:lnTo>
                  <a:lnTo>
                    <a:pt x="20464" y="8011"/>
                  </a:lnTo>
                  <a:lnTo>
                    <a:pt x="14828" y="0"/>
                  </a:lnTo>
                  <a:lnTo>
                    <a:pt x="12456" y="1187"/>
                  </a:lnTo>
                  <a:lnTo>
                    <a:pt x="10380" y="2670"/>
                  </a:lnTo>
                  <a:lnTo>
                    <a:pt x="8601" y="4451"/>
                  </a:lnTo>
                  <a:lnTo>
                    <a:pt x="6821" y="6527"/>
                  </a:lnTo>
                  <a:lnTo>
                    <a:pt x="3558" y="10681"/>
                  </a:lnTo>
                  <a:lnTo>
                    <a:pt x="0" y="14835"/>
                  </a:lnTo>
                </a:path>
              </a:pathLst>
            </a:custGeom>
            <a:ln w="9144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8" name="Free-form: Shape 57">
              <a:extLst>
                <a:ext uri="{FF2B5EF4-FFF2-40B4-BE49-F238E27FC236}">
                  <a16:creationId xmlns:a16="http://schemas.microsoft.com/office/drawing/2014/main" id="{2A033802-3540-44EE-B836-7B8C10BE8EA4}"/>
                </a:ext>
              </a:extLst>
            </p:cNvPr>
            <p:cNvSpPr/>
            <p:nvPr/>
          </p:nvSpPr>
          <p:spPr>
            <a:xfrm>
              <a:off x="7619465" y="2601618"/>
              <a:ext cx="14680" cy="29403"/>
            </a:xfrm>
            <a:custGeom>
              <a:avLst/>
              <a:gdLst/>
              <a:ahLst/>
              <a:cxnLst/>
              <a:rect l="0" t="0" r="0" b="0"/>
              <a:pathLst>
                <a:path w="14680" h="29403">
                  <a:moveTo>
                    <a:pt x="119" y="11779"/>
                  </a:moveTo>
                  <a:lnTo>
                    <a:pt x="564" y="8989"/>
                  </a:lnTo>
                  <a:lnTo>
                    <a:pt x="1216" y="6526"/>
                  </a:lnTo>
                  <a:lnTo>
                    <a:pt x="2135" y="4272"/>
                  </a:lnTo>
                  <a:lnTo>
                    <a:pt x="3233" y="2492"/>
                  </a:lnTo>
                  <a:lnTo>
                    <a:pt x="4478" y="1128"/>
                  </a:lnTo>
                  <a:lnTo>
                    <a:pt x="5813" y="356"/>
                  </a:lnTo>
                  <a:lnTo>
                    <a:pt x="7386" y="0"/>
                  </a:lnTo>
                  <a:lnTo>
                    <a:pt x="8837" y="356"/>
                  </a:lnTo>
                  <a:lnTo>
                    <a:pt x="10201" y="1128"/>
                  </a:lnTo>
                  <a:lnTo>
                    <a:pt x="11417" y="2492"/>
                  </a:lnTo>
                  <a:lnTo>
                    <a:pt x="12544" y="4272"/>
                  </a:lnTo>
                  <a:lnTo>
                    <a:pt x="13433" y="6526"/>
                  </a:lnTo>
                  <a:lnTo>
                    <a:pt x="14115" y="8989"/>
                  </a:lnTo>
                  <a:lnTo>
                    <a:pt x="14561" y="11779"/>
                  </a:lnTo>
                  <a:lnTo>
                    <a:pt x="14679" y="14715"/>
                  </a:lnTo>
                  <a:lnTo>
                    <a:pt x="14561" y="17743"/>
                  </a:lnTo>
                  <a:lnTo>
                    <a:pt x="14115" y="20413"/>
                  </a:lnTo>
                  <a:lnTo>
                    <a:pt x="13433" y="22993"/>
                  </a:lnTo>
                  <a:lnTo>
                    <a:pt x="12544" y="25129"/>
                  </a:lnTo>
                  <a:lnTo>
                    <a:pt x="11417" y="26939"/>
                  </a:lnTo>
                  <a:lnTo>
                    <a:pt x="10201" y="28275"/>
                  </a:lnTo>
                  <a:lnTo>
                    <a:pt x="8837" y="29165"/>
                  </a:lnTo>
                  <a:lnTo>
                    <a:pt x="7386" y="29402"/>
                  </a:lnTo>
                  <a:lnTo>
                    <a:pt x="5813" y="29165"/>
                  </a:lnTo>
                  <a:lnTo>
                    <a:pt x="4478" y="28275"/>
                  </a:lnTo>
                  <a:lnTo>
                    <a:pt x="3233" y="26939"/>
                  </a:lnTo>
                  <a:lnTo>
                    <a:pt x="2135" y="25129"/>
                  </a:lnTo>
                  <a:lnTo>
                    <a:pt x="1216" y="22993"/>
                  </a:lnTo>
                  <a:lnTo>
                    <a:pt x="564" y="20413"/>
                  </a:lnTo>
                  <a:lnTo>
                    <a:pt x="119" y="17743"/>
                  </a:lnTo>
                  <a:lnTo>
                    <a:pt x="0" y="14715"/>
                  </a:lnTo>
                  <a:close/>
                </a:path>
              </a:pathLst>
            </a:custGeom>
            <a:solidFill>
              <a:srgbClr val="000000"/>
            </a:solidFill>
            <a:ln w="0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9" name="Free-form: Shape 58">
              <a:extLst>
                <a:ext uri="{FF2B5EF4-FFF2-40B4-BE49-F238E27FC236}">
                  <a16:creationId xmlns:a16="http://schemas.microsoft.com/office/drawing/2014/main" id="{B02EEBA2-29DC-4C58-BB0B-D01D1AF18C7B}"/>
                </a:ext>
              </a:extLst>
            </p:cNvPr>
            <p:cNvSpPr/>
            <p:nvPr/>
          </p:nvSpPr>
          <p:spPr>
            <a:xfrm>
              <a:off x="7619585" y="2601706"/>
              <a:ext cx="14531" cy="29375"/>
            </a:xfrm>
            <a:custGeom>
              <a:avLst/>
              <a:gdLst/>
              <a:ahLst/>
              <a:cxnLst/>
              <a:rect l="0" t="0" r="0" b="0"/>
              <a:pathLst>
                <a:path w="14531" h="29375">
                  <a:moveTo>
                    <a:pt x="0" y="14538"/>
                  </a:moveTo>
                  <a:lnTo>
                    <a:pt x="0" y="17802"/>
                  </a:lnTo>
                  <a:lnTo>
                    <a:pt x="593" y="20472"/>
                  </a:lnTo>
                  <a:lnTo>
                    <a:pt x="1185" y="22846"/>
                  </a:lnTo>
                  <a:lnTo>
                    <a:pt x="2075" y="24923"/>
                  </a:lnTo>
                  <a:lnTo>
                    <a:pt x="3261" y="27000"/>
                  </a:lnTo>
                  <a:lnTo>
                    <a:pt x="4447" y="28187"/>
                  </a:lnTo>
                  <a:lnTo>
                    <a:pt x="5633" y="29077"/>
                  </a:lnTo>
                  <a:lnTo>
                    <a:pt x="7413" y="29374"/>
                  </a:lnTo>
                  <a:lnTo>
                    <a:pt x="8599" y="29077"/>
                  </a:lnTo>
                  <a:lnTo>
                    <a:pt x="10082" y="28187"/>
                  </a:lnTo>
                  <a:lnTo>
                    <a:pt x="11268" y="27000"/>
                  </a:lnTo>
                  <a:lnTo>
                    <a:pt x="12454" y="24923"/>
                  </a:lnTo>
                  <a:lnTo>
                    <a:pt x="13344" y="22846"/>
                  </a:lnTo>
                  <a:lnTo>
                    <a:pt x="13937" y="20472"/>
                  </a:lnTo>
                  <a:lnTo>
                    <a:pt x="14530" y="17802"/>
                  </a:lnTo>
                  <a:lnTo>
                    <a:pt x="14530" y="14538"/>
                  </a:lnTo>
                  <a:lnTo>
                    <a:pt x="14530" y="11571"/>
                  </a:lnTo>
                  <a:lnTo>
                    <a:pt x="13937" y="8901"/>
                  </a:lnTo>
                  <a:lnTo>
                    <a:pt x="13344" y="6527"/>
                  </a:lnTo>
                  <a:lnTo>
                    <a:pt x="12454" y="4154"/>
                  </a:lnTo>
                  <a:lnTo>
                    <a:pt x="11268" y="2373"/>
                  </a:lnTo>
                  <a:lnTo>
                    <a:pt x="10082" y="1186"/>
                  </a:lnTo>
                  <a:lnTo>
                    <a:pt x="8599" y="296"/>
                  </a:lnTo>
                  <a:lnTo>
                    <a:pt x="7413" y="0"/>
                  </a:lnTo>
                  <a:lnTo>
                    <a:pt x="5633" y="296"/>
                  </a:lnTo>
                  <a:lnTo>
                    <a:pt x="4447" y="1186"/>
                  </a:lnTo>
                  <a:lnTo>
                    <a:pt x="3261" y="2373"/>
                  </a:lnTo>
                  <a:lnTo>
                    <a:pt x="2075" y="4154"/>
                  </a:lnTo>
                  <a:lnTo>
                    <a:pt x="1185" y="6527"/>
                  </a:lnTo>
                  <a:lnTo>
                    <a:pt x="593" y="8901"/>
                  </a:lnTo>
                  <a:lnTo>
                    <a:pt x="0" y="11571"/>
                  </a:lnTo>
                  <a:close/>
                </a:path>
              </a:pathLst>
            </a:custGeom>
            <a:solidFill>
              <a:schemeClr val="accent1">
                <a:alpha val="0"/>
              </a:schemeClr>
            </a:solidFill>
            <a:ln w="3048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0" name="Free-form: Shape 59">
              <a:extLst>
                <a:ext uri="{FF2B5EF4-FFF2-40B4-BE49-F238E27FC236}">
                  <a16:creationId xmlns:a16="http://schemas.microsoft.com/office/drawing/2014/main" id="{9E5143AC-3A9E-4A54-89A1-B10F70EBABBD}"/>
                </a:ext>
              </a:extLst>
            </p:cNvPr>
            <p:cNvSpPr/>
            <p:nvPr/>
          </p:nvSpPr>
          <p:spPr>
            <a:xfrm>
              <a:off x="7759447" y="2601618"/>
              <a:ext cx="14680" cy="29403"/>
            </a:xfrm>
            <a:custGeom>
              <a:avLst/>
              <a:gdLst/>
              <a:ahLst/>
              <a:cxnLst/>
              <a:rect l="0" t="0" r="0" b="0"/>
              <a:pathLst>
                <a:path w="14680" h="29403">
                  <a:moveTo>
                    <a:pt x="118" y="11779"/>
                  </a:moveTo>
                  <a:lnTo>
                    <a:pt x="563" y="8989"/>
                  </a:lnTo>
                  <a:lnTo>
                    <a:pt x="1246" y="6526"/>
                  </a:lnTo>
                  <a:lnTo>
                    <a:pt x="2135" y="4272"/>
                  </a:lnTo>
                  <a:lnTo>
                    <a:pt x="3261" y="2492"/>
                  </a:lnTo>
                  <a:lnTo>
                    <a:pt x="4508" y="1128"/>
                  </a:lnTo>
                  <a:lnTo>
                    <a:pt x="5843" y="356"/>
                  </a:lnTo>
                  <a:lnTo>
                    <a:pt x="7413" y="0"/>
                  </a:lnTo>
                  <a:lnTo>
                    <a:pt x="8866" y="356"/>
                  </a:lnTo>
                  <a:lnTo>
                    <a:pt x="10201" y="1128"/>
                  </a:lnTo>
                  <a:lnTo>
                    <a:pt x="11447" y="2492"/>
                  </a:lnTo>
                  <a:lnTo>
                    <a:pt x="12575" y="4272"/>
                  </a:lnTo>
                  <a:lnTo>
                    <a:pt x="13464" y="6526"/>
                  </a:lnTo>
                  <a:lnTo>
                    <a:pt x="14145" y="8989"/>
                  </a:lnTo>
                  <a:lnTo>
                    <a:pt x="14592" y="11779"/>
                  </a:lnTo>
                  <a:lnTo>
                    <a:pt x="14679" y="14715"/>
                  </a:lnTo>
                  <a:lnTo>
                    <a:pt x="14592" y="17743"/>
                  </a:lnTo>
                  <a:lnTo>
                    <a:pt x="14145" y="20413"/>
                  </a:lnTo>
                  <a:lnTo>
                    <a:pt x="13464" y="22993"/>
                  </a:lnTo>
                  <a:lnTo>
                    <a:pt x="12575" y="25129"/>
                  </a:lnTo>
                  <a:lnTo>
                    <a:pt x="11447" y="26939"/>
                  </a:lnTo>
                  <a:lnTo>
                    <a:pt x="10201" y="28275"/>
                  </a:lnTo>
                  <a:lnTo>
                    <a:pt x="8866" y="29165"/>
                  </a:lnTo>
                  <a:lnTo>
                    <a:pt x="7413" y="29402"/>
                  </a:lnTo>
                  <a:lnTo>
                    <a:pt x="5960" y="29165"/>
                  </a:lnTo>
                  <a:lnTo>
                    <a:pt x="4508" y="28275"/>
                  </a:lnTo>
                  <a:lnTo>
                    <a:pt x="3261" y="26939"/>
                  </a:lnTo>
                  <a:lnTo>
                    <a:pt x="2135" y="25129"/>
                  </a:lnTo>
                  <a:lnTo>
                    <a:pt x="1246" y="22993"/>
                  </a:lnTo>
                  <a:lnTo>
                    <a:pt x="563" y="20413"/>
                  </a:lnTo>
                  <a:lnTo>
                    <a:pt x="118" y="17743"/>
                  </a:lnTo>
                  <a:lnTo>
                    <a:pt x="0" y="14715"/>
                  </a:lnTo>
                  <a:close/>
                </a:path>
              </a:pathLst>
            </a:custGeom>
            <a:solidFill>
              <a:srgbClr val="000000"/>
            </a:solidFill>
            <a:ln w="0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1" name="Free-form: Shape 60">
              <a:extLst>
                <a:ext uri="{FF2B5EF4-FFF2-40B4-BE49-F238E27FC236}">
                  <a16:creationId xmlns:a16="http://schemas.microsoft.com/office/drawing/2014/main" id="{4D01766D-DD49-42FA-B282-6469A830FB4B}"/>
                </a:ext>
              </a:extLst>
            </p:cNvPr>
            <p:cNvSpPr/>
            <p:nvPr/>
          </p:nvSpPr>
          <p:spPr>
            <a:xfrm>
              <a:off x="7759569" y="2601706"/>
              <a:ext cx="14531" cy="29375"/>
            </a:xfrm>
            <a:custGeom>
              <a:avLst/>
              <a:gdLst/>
              <a:ahLst/>
              <a:cxnLst/>
              <a:rect l="0" t="0" r="0" b="0"/>
              <a:pathLst>
                <a:path w="14531" h="29375">
                  <a:moveTo>
                    <a:pt x="0" y="14538"/>
                  </a:moveTo>
                  <a:lnTo>
                    <a:pt x="0" y="17802"/>
                  </a:lnTo>
                  <a:lnTo>
                    <a:pt x="593" y="20472"/>
                  </a:lnTo>
                  <a:lnTo>
                    <a:pt x="1186" y="22846"/>
                  </a:lnTo>
                  <a:lnTo>
                    <a:pt x="2076" y="24923"/>
                  </a:lnTo>
                  <a:lnTo>
                    <a:pt x="3262" y="27000"/>
                  </a:lnTo>
                  <a:lnTo>
                    <a:pt x="4448" y="28187"/>
                  </a:lnTo>
                  <a:lnTo>
                    <a:pt x="5931" y="29077"/>
                  </a:lnTo>
                  <a:lnTo>
                    <a:pt x="7414" y="29374"/>
                  </a:lnTo>
                  <a:lnTo>
                    <a:pt x="8599" y="29077"/>
                  </a:lnTo>
                  <a:lnTo>
                    <a:pt x="10082" y="28187"/>
                  </a:lnTo>
                  <a:lnTo>
                    <a:pt x="11268" y="27000"/>
                  </a:lnTo>
                  <a:lnTo>
                    <a:pt x="12454" y="24923"/>
                  </a:lnTo>
                  <a:lnTo>
                    <a:pt x="13344" y="22846"/>
                  </a:lnTo>
                  <a:lnTo>
                    <a:pt x="13937" y="20472"/>
                  </a:lnTo>
                  <a:lnTo>
                    <a:pt x="14530" y="17802"/>
                  </a:lnTo>
                  <a:lnTo>
                    <a:pt x="14530" y="14538"/>
                  </a:lnTo>
                  <a:lnTo>
                    <a:pt x="14530" y="11571"/>
                  </a:lnTo>
                  <a:lnTo>
                    <a:pt x="13937" y="8901"/>
                  </a:lnTo>
                  <a:lnTo>
                    <a:pt x="13344" y="6527"/>
                  </a:lnTo>
                  <a:lnTo>
                    <a:pt x="12454" y="4154"/>
                  </a:lnTo>
                  <a:lnTo>
                    <a:pt x="11268" y="2373"/>
                  </a:lnTo>
                  <a:lnTo>
                    <a:pt x="10082" y="1186"/>
                  </a:lnTo>
                  <a:lnTo>
                    <a:pt x="8599" y="296"/>
                  </a:lnTo>
                  <a:lnTo>
                    <a:pt x="7414" y="0"/>
                  </a:lnTo>
                  <a:lnTo>
                    <a:pt x="5634" y="296"/>
                  </a:lnTo>
                  <a:lnTo>
                    <a:pt x="4448" y="1186"/>
                  </a:lnTo>
                  <a:lnTo>
                    <a:pt x="3262" y="2373"/>
                  </a:lnTo>
                  <a:lnTo>
                    <a:pt x="2076" y="4154"/>
                  </a:lnTo>
                  <a:lnTo>
                    <a:pt x="1186" y="6527"/>
                  </a:lnTo>
                  <a:lnTo>
                    <a:pt x="593" y="8901"/>
                  </a:lnTo>
                  <a:lnTo>
                    <a:pt x="0" y="11571"/>
                  </a:lnTo>
                  <a:close/>
                </a:path>
              </a:pathLst>
            </a:custGeom>
            <a:solidFill>
              <a:schemeClr val="accent1">
                <a:alpha val="0"/>
              </a:schemeClr>
            </a:solidFill>
            <a:ln w="3048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2" name="Free-form: Shape 61">
              <a:extLst>
                <a:ext uri="{FF2B5EF4-FFF2-40B4-BE49-F238E27FC236}">
                  <a16:creationId xmlns:a16="http://schemas.microsoft.com/office/drawing/2014/main" id="{6E7A3F55-0698-448A-AF46-4F6EB14AA000}"/>
                </a:ext>
              </a:extLst>
            </p:cNvPr>
            <p:cNvSpPr/>
            <p:nvPr/>
          </p:nvSpPr>
          <p:spPr>
            <a:xfrm>
              <a:off x="7663776" y="2682407"/>
              <a:ext cx="58726" cy="22253"/>
            </a:xfrm>
            <a:custGeom>
              <a:avLst/>
              <a:gdLst/>
              <a:ahLst/>
              <a:cxnLst/>
              <a:rect l="0" t="0" r="0" b="0"/>
              <a:pathLst>
                <a:path w="58726" h="22253">
                  <a:moveTo>
                    <a:pt x="58725" y="0"/>
                  </a:moveTo>
                  <a:lnTo>
                    <a:pt x="58428" y="2670"/>
                  </a:lnTo>
                  <a:lnTo>
                    <a:pt x="58132" y="5341"/>
                  </a:lnTo>
                  <a:lnTo>
                    <a:pt x="57242" y="7714"/>
                  </a:lnTo>
                  <a:lnTo>
                    <a:pt x="56352" y="9791"/>
                  </a:lnTo>
                  <a:lnTo>
                    <a:pt x="54869" y="11868"/>
                  </a:lnTo>
                  <a:lnTo>
                    <a:pt x="53386" y="13648"/>
                  </a:lnTo>
                  <a:lnTo>
                    <a:pt x="51607" y="15131"/>
                  </a:lnTo>
                  <a:lnTo>
                    <a:pt x="49531" y="16615"/>
                  </a:lnTo>
                  <a:lnTo>
                    <a:pt x="47454" y="18098"/>
                  </a:lnTo>
                  <a:lnTo>
                    <a:pt x="45081" y="18988"/>
                  </a:lnTo>
                  <a:lnTo>
                    <a:pt x="40040" y="20769"/>
                  </a:lnTo>
                  <a:lnTo>
                    <a:pt x="34701" y="21955"/>
                  </a:lnTo>
                  <a:lnTo>
                    <a:pt x="29362" y="22252"/>
                  </a:lnTo>
                  <a:lnTo>
                    <a:pt x="23727" y="21955"/>
                  </a:lnTo>
                  <a:lnTo>
                    <a:pt x="18388" y="20769"/>
                  </a:lnTo>
                  <a:lnTo>
                    <a:pt x="13643" y="18988"/>
                  </a:lnTo>
                  <a:lnTo>
                    <a:pt x="11270" y="18098"/>
                  </a:lnTo>
                  <a:lnTo>
                    <a:pt x="9194" y="16615"/>
                  </a:lnTo>
                  <a:lnTo>
                    <a:pt x="7118" y="15131"/>
                  </a:lnTo>
                  <a:lnTo>
                    <a:pt x="5338" y="13648"/>
                  </a:lnTo>
                  <a:lnTo>
                    <a:pt x="3855" y="11868"/>
                  </a:lnTo>
                  <a:lnTo>
                    <a:pt x="2372" y="9791"/>
                  </a:lnTo>
                  <a:lnTo>
                    <a:pt x="1186" y="7714"/>
                  </a:lnTo>
                  <a:lnTo>
                    <a:pt x="593" y="5341"/>
                  </a:lnTo>
                  <a:lnTo>
                    <a:pt x="0" y="2670"/>
                  </a:lnTo>
                  <a:lnTo>
                    <a:pt x="0" y="0"/>
                  </a:lnTo>
                </a:path>
              </a:pathLst>
            </a:custGeom>
            <a:ln w="9144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72" name="Group 71">
            <a:extLst>
              <a:ext uri="{FF2B5EF4-FFF2-40B4-BE49-F238E27FC236}">
                <a16:creationId xmlns:a16="http://schemas.microsoft.com/office/drawing/2014/main" id="{AA5E56F0-1910-4682-BABA-A302C406E8D9}"/>
              </a:ext>
            </a:extLst>
          </p:cNvPr>
          <p:cNvGrpSpPr/>
          <p:nvPr/>
        </p:nvGrpSpPr>
        <p:grpSpPr>
          <a:xfrm>
            <a:off x="7835900" y="2603500"/>
            <a:ext cx="382286" cy="382739"/>
            <a:chOff x="7835900" y="2603500"/>
            <a:chExt cx="382286" cy="382739"/>
          </a:xfrm>
        </p:grpSpPr>
        <p:sp>
          <p:nvSpPr>
            <p:cNvPr id="64" name="Free-form: Shape 63">
              <a:extLst>
                <a:ext uri="{FF2B5EF4-FFF2-40B4-BE49-F238E27FC236}">
                  <a16:creationId xmlns:a16="http://schemas.microsoft.com/office/drawing/2014/main" id="{FA71EA3B-EECD-44E8-80D2-2D07F4B3FBBA}"/>
                </a:ext>
              </a:extLst>
            </p:cNvPr>
            <p:cNvSpPr/>
            <p:nvPr/>
          </p:nvSpPr>
          <p:spPr>
            <a:xfrm>
              <a:off x="7835900" y="2603500"/>
              <a:ext cx="382228" cy="382591"/>
            </a:xfrm>
            <a:custGeom>
              <a:avLst/>
              <a:gdLst/>
              <a:ahLst/>
              <a:cxnLst/>
              <a:rect l="0" t="0" r="0" b="0"/>
              <a:pathLst>
                <a:path w="382228" h="382591">
                  <a:moveTo>
                    <a:pt x="209" y="181430"/>
                  </a:moveTo>
                  <a:lnTo>
                    <a:pt x="1007" y="171788"/>
                  </a:lnTo>
                  <a:lnTo>
                    <a:pt x="2105" y="162145"/>
                  </a:lnTo>
                  <a:lnTo>
                    <a:pt x="3796" y="152710"/>
                  </a:lnTo>
                  <a:lnTo>
                    <a:pt x="5931" y="143513"/>
                  </a:lnTo>
                  <a:lnTo>
                    <a:pt x="8512" y="134433"/>
                  </a:lnTo>
                  <a:lnTo>
                    <a:pt x="11537" y="125474"/>
                  </a:lnTo>
                  <a:lnTo>
                    <a:pt x="15006" y="116840"/>
                  </a:lnTo>
                  <a:lnTo>
                    <a:pt x="18803" y="108325"/>
                  </a:lnTo>
                  <a:lnTo>
                    <a:pt x="23073" y="100136"/>
                  </a:lnTo>
                  <a:lnTo>
                    <a:pt x="27670" y="92036"/>
                  </a:lnTo>
                  <a:lnTo>
                    <a:pt x="32595" y="84322"/>
                  </a:lnTo>
                  <a:lnTo>
                    <a:pt x="37992" y="76785"/>
                  </a:lnTo>
                  <a:lnTo>
                    <a:pt x="43598" y="69634"/>
                  </a:lnTo>
                  <a:lnTo>
                    <a:pt x="49647" y="62662"/>
                  </a:lnTo>
                  <a:lnTo>
                    <a:pt x="55904" y="56046"/>
                  </a:lnTo>
                  <a:lnTo>
                    <a:pt x="62519" y="49667"/>
                  </a:lnTo>
                  <a:lnTo>
                    <a:pt x="69486" y="43732"/>
                  </a:lnTo>
                  <a:lnTo>
                    <a:pt x="76753" y="38007"/>
                  </a:lnTo>
                  <a:lnTo>
                    <a:pt x="84286" y="32607"/>
                  </a:lnTo>
                  <a:lnTo>
                    <a:pt x="91997" y="27682"/>
                  </a:lnTo>
                  <a:lnTo>
                    <a:pt x="99975" y="23083"/>
                  </a:lnTo>
                  <a:lnTo>
                    <a:pt x="108279" y="18810"/>
                  </a:lnTo>
                  <a:lnTo>
                    <a:pt x="116673" y="15013"/>
                  </a:lnTo>
                  <a:lnTo>
                    <a:pt x="125421" y="11542"/>
                  </a:lnTo>
                  <a:lnTo>
                    <a:pt x="134259" y="8633"/>
                  </a:lnTo>
                  <a:lnTo>
                    <a:pt x="143364" y="6053"/>
                  </a:lnTo>
                  <a:lnTo>
                    <a:pt x="152528" y="3917"/>
                  </a:lnTo>
                  <a:lnTo>
                    <a:pt x="161959" y="2225"/>
                  </a:lnTo>
                  <a:lnTo>
                    <a:pt x="171599" y="1010"/>
                  </a:lnTo>
                  <a:lnTo>
                    <a:pt x="181237" y="208"/>
                  </a:lnTo>
                  <a:lnTo>
                    <a:pt x="191112" y="0"/>
                  </a:lnTo>
                  <a:lnTo>
                    <a:pt x="200958" y="208"/>
                  </a:lnTo>
                  <a:lnTo>
                    <a:pt x="210598" y="1010"/>
                  </a:lnTo>
                  <a:lnTo>
                    <a:pt x="220237" y="2225"/>
                  </a:lnTo>
                  <a:lnTo>
                    <a:pt x="229668" y="3917"/>
                  </a:lnTo>
                  <a:lnTo>
                    <a:pt x="238861" y="6053"/>
                  </a:lnTo>
                  <a:lnTo>
                    <a:pt x="247937" y="8633"/>
                  </a:lnTo>
                  <a:lnTo>
                    <a:pt x="256773" y="11542"/>
                  </a:lnTo>
                  <a:lnTo>
                    <a:pt x="265523" y="15013"/>
                  </a:lnTo>
                  <a:lnTo>
                    <a:pt x="273947" y="18810"/>
                  </a:lnTo>
                  <a:lnTo>
                    <a:pt x="282221" y="23083"/>
                  </a:lnTo>
                  <a:lnTo>
                    <a:pt x="290199" y="27682"/>
                  </a:lnTo>
                  <a:lnTo>
                    <a:pt x="298028" y="32607"/>
                  </a:lnTo>
                  <a:lnTo>
                    <a:pt x="305443" y="38007"/>
                  </a:lnTo>
                  <a:lnTo>
                    <a:pt x="312708" y="43732"/>
                  </a:lnTo>
                  <a:lnTo>
                    <a:pt x="319678" y="49667"/>
                  </a:lnTo>
                  <a:lnTo>
                    <a:pt x="326292" y="56046"/>
                  </a:lnTo>
                  <a:lnTo>
                    <a:pt x="332549" y="62662"/>
                  </a:lnTo>
                  <a:lnTo>
                    <a:pt x="338599" y="69634"/>
                  </a:lnTo>
                  <a:lnTo>
                    <a:pt x="344324" y="76785"/>
                  </a:lnTo>
                  <a:lnTo>
                    <a:pt x="349603" y="84322"/>
                  </a:lnTo>
                  <a:lnTo>
                    <a:pt x="354526" y="92036"/>
                  </a:lnTo>
                  <a:lnTo>
                    <a:pt x="359123" y="100136"/>
                  </a:lnTo>
                  <a:lnTo>
                    <a:pt x="363393" y="108325"/>
                  </a:lnTo>
                  <a:lnTo>
                    <a:pt x="367188" y="116840"/>
                  </a:lnTo>
                  <a:lnTo>
                    <a:pt x="370659" y="125474"/>
                  </a:lnTo>
                  <a:lnTo>
                    <a:pt x="373685" y="134433"/>
                  </a:lnTo>
                  <a:lnTo>
                    <a:pt x="376264" y="143513"/>
                  </a:lnTo>
                  <a:lnTo>
                    <a:pt x="378400" y="152710"/>
                  </a:lnTo>
                  <a:lnTo>
                    <a:pt x="380091" y="162145"/>
                  </a:lnTo>
                  <a:lnTo>
                    <a:pt x="381217" y="171788"/>
                  </a:lnTo>
                  <a:lnTo>
                    <a:pt x="381989" y="181430"/>
                  </a:lnTo>
                  <a:lnTo>
                    <a:pt x="382227" y="191281"/>
                  </a:lnTo>
                  <a:lnTo>
                    <a:pt x="381989" y="201160"/>
                  </a:lnTo>
                  <a:lnTo>
                    <a:pt x="381217" y="210802"/>
                  </a:lnTo>
                  <a:lnTo>
                    <a:pt x="380091" y="220445"/>
                  </a:lnTo>
                  <a:lnTo>
                    <a:pt x="378400" y="229880"/>
                  </a:lnTo>
                  <a:lnTo>
                    <a:pt x="376264" y="239048"/>
                  </a:lnTo>
                  <a:lnTo>
                    <a:pt x="373685" y="248158"/>
                  </a:lnTo>
                  <a:lnTo>
                    <a:pt x="370659" y="257117"/>
                  </a:lnTo>
                  <a:lnTo>
                    <a:pt x="367188" y="265751"/>
                  </a:lnTo>
                  <a:lnTo>
                    <a:pt x="363393" y="274267"/>
                  </a:lnTo>
                  <a:lnTo>
                    <a:pt x="359123" y="282454"/>
                  </a:lnTo>
                  <a:lnTo>
                    <a:pt x="354526" y="290525"/>
                  </a:lnTo>
                  <a:lnTo>
                    <a:pt x="349603" y="298270"/>
                  </a:lnTo>
                  <a:lnTo>
                    <a:pt x="344324" y="305775"/>
                  </a:lnTo>
                  <a:lnTo>
                    <a:pt x="338599" y="312956"/>
                  </a:lnTo>
                  <a:lnTo>
                    <a:pt x="332549" y="319899"/>
                  </a:lnTo>
                  <a:lnTo>
                    <a:pt x="326292" y="326634"/>
                  </a:lnTo>
                  <a:lnTo>
                    <a:pt x="319678" y="332923"/>
                  </a:lnTo>
                  <a:lnTo>
                    <a:pt x="312708" y="338977"/>
                  </a:lnTo>
                  <a:lnTo>
                    <a:pt x="305443" y="344584"/>
                  </a:lnTo>
                  <a:lnTo>
                    <a:pt x="298028" y="349955"/>
                  </a:lnTo>
                  <a:lnTo>
                    <a:pt x="290199" y="354909"/>
                  </a:lnTo>
                  <a:lnTo>
                    <a:pt x="282221" y="359508"/>
                  </a:lnTo>
                  <a:lnTo>
                    <a:pt x="273947" y="363751"/>
                  </a:lnTo>
                  <a:lnTo>
                    <a:pt x="265523" y="367577"/>
                  </a:lnTo>
                  <a:lnTo>
                    <a:pt x="256773" y="371048"/>
                  </a:lnTo>
                  <a:lnTo>
                    <a:pt x="247937" y="374075"/>
                  </a:lnTo>
                  <a:lnTo>
                    <a:pt x="238861" y="376657"/>
                  </a:lnTo>
                  <a:lnTo>
                    <a:pt x="229668" y="378793"/>
                  </a:lnTo>
                  <a:lnTo>
                    <a:pt x="220237" y="380454"/>
                  </a:lnTo>
                  <a:lnTo>
                    <a:pt x="210598" y="381582"/>
                  </a:lnTo>
                  <a:lnTo>
                    <a:pt x="200958" y="382383"/>
                  </a:lnTo>
                  <a:lnTo>
                    <a:pt x="191112" y="382590"/>
                  </a:lnTo>
                  <a:lnTo>
                    <a:pt x="181237" y="382383"/>
                  </a:lnTo>
                  <a:lnTo>
                    <a:pt x="171599" y="381582"/>
                  </a:lnTo>
                  <a:lnTo>
                    <a:pt x="161959" y="380454"/>
                  </a:lnTo>
                  <a:lnTo>
                    <a:pt x="152528" y="378793"/>
                  </a:lnTo>
                  <a:lnTo>
                    <a:pt x="143364" y="376657"/>
                  </a:lnTo>
                  <a:lnTo>
                    <a:pt x="134259" y="374075"/>
                  </a:lnTo>
                  <a:lnTo>
                    <a:pt x="125421" y="371048"/>
                  </a:lnTo>
                  <a:lnTo>
                    <a:pt x="116673" y="367577"/>
                  </a:lnTo>
                  <a:lnTo>
                    <a:pt x="108279" y="363751"/>
                  </a:lnTo>
                  <a:lnTo>
                    <a:pt x="99975" y="359508"/>
                  </a:lnTo>
                  <a:lnTo>
                    <a:pt x="91997" y="354909"/>
                  </a:lnTo>
                  <a:lnTo>
                    <a:pt x="84286" y="349955"/>
                  </a:lnTo>
                  <a:lnTo>
                    <a:pt x="76753" y="344584"/>
                  </a:lnTo>
                  <a:lnTo>
                    <a:pt x="69486" y="338977"/>
                  </a:lnTo>
                  <a:lnTo>
                    <a:pt x="62519" y="332923"/>
                  </a:lnTo>
                  <a:lnTo>
                    <a:pt x="55904" y="326634"/>
                  </a:lnTo>
                  <a:lnTo>
                    <a:pt x="49647" y="319899"/>
                  </a:lnTo>
                  <a:lnTo>
                    <a:pt x="43598" y="312956"/>
                  </a:lnTo>
                  <a:lnTo>
                    <a:pt x="37992" y="305775"/>
                  </a:lnTo>
                  <a:lnTo>
                    <a:pt x="32595" y="298270"/>
                  </a:lnTo>
                  <a:lnTo>
                    <a:pt x="27670" y="290525"/>
                  </a:lnTo>
                  <a:lnTo>
                    <a:pt x="23073" y="282454"/>
                  </a:lnTo>
                  <a:lnTo>
                    <a:pt x="18803" y="274267"/>
                  </a:lnTo>
                  <a:lnTo>
                    <a:pt x="15006" y="265751"/>
                  </a:lnTo>
                  <a:lnTo>
                    <a:pt x="11537" y="257117"/>
                  </a:lnTo>
                  <a:lnTo>
                    <a:pt x="8512" y="248158"/>
                  </a:lnTo>
                  <a:lnTo>
                    <a:pt x="5931" y="239048"/>
                  </a:lnTo>
                  <a:lnTo>
                    <a:pt x="3796" y="229880"/>
                  </a:lnTo>
                  <a:lnTo>
                    <a:pt x="2105" y="220445"/>
                  </a:lnTo>
                  <a:lnTo>
                    <a:pt x="1007" y="210802"/>
                  </a:lnTo>
                  <a:lnTo>
                    <a:pt x="209" y="201160"/>
                  </a:lnTo>
                  <a:lnTo>
                    <a:pt x="0" y="191281"/>
                  </a:lnTo>
                  <a:close/>
                </a:path>
              </a:pathLst>
            </a:custGeom>
            <a:solidFill>
              <a:srgbClr val="FAD8B7"/>
            </a:solidFill>
            <a:ln w="0" cap="flat" cmpd="sng" algn="ctr">
              <a:solidFill>
                <a:srgbClr val="FAD8B7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5" name="Free-form: Shape 64">
              <a:extLst>
                <a:ext uri="{FF2B5EF4-FFF2-40B4-BE49-F238E27FC236}">
                  <a16:creationId xmlns:a16="http://schemas.microsoft.com/office/drawing/2014/main" id="{DE09A3E2-9DFE-4C04-800D-D54F553DDC28}"/>
                </a:ext>
              </a:extLst>
            </p:cNvPr>
            <p:cNvSpPr/>
            <p:nvPr/>
          </p:nvSpPr>
          <p:spPr>
            <a:xfrm>
              <a:off x="7835900" y="2603500"/>
              <a:ext cx="382286" cy="382739"/>
            </a:xfrm>
            <a:custGeom>
              <a:avLst/>
              <a:gdLst/>
              <a:ahLst/>
              <a:cxnLst/>
              <a:rect l="0" t="0" r="0" b="0"/>
              <a:pathLst>
                <a:path w="382286" h="382739">
                  <a:moveTo>
                    <a:pt x="0" y="191369"/>
                  </a:moveTo>
                  <a:lnTo>
                    <a:pt x="297" y="201160"/>
                  </a:lnTo>
                  <a:lnTo>
                    <a:pt x="890" y="210654"/>
                  </a:lnTo>
                  <a:lnTo>
                    <a:pt x="2076" y="220445"/>
                  </a:lnTo>
                  <a:lnTo>
                    <a:pt x="3856" y="229939"/>
                  </a:lnTo>
                  <a:lnTo>
                    <a:pt x="5931" y="239137"/>
                  </a:lnTo>
                  <a:lnTo>
                    <a:pt x="8601" y="248038"/>
                  </a:lnTo>
                  <a:lnTo>
                    <a:pt x="11567" y="257235"/>
                  </a:lnTo>
                  <a:lnTo>
                    <a:pt x="15125" y="265840"/>
                  </a:lnTo>
                  <a:lnTo>
                    <a:pt x="18684" y="274147"/>
                  </a:lnTo>
                  <a:lnTo>
                    <a:pt x="23133" y="282455"/>
                  </a:lnTo>
                  <a:lnTo>
                    <a:pt x="27581" y="290465"/>
                  </a:lnTo>
                  <a:lnTo>
                    <a:pt x="32624" y="298179"/>
                  </a:lnTo>
                  <a:lnTo>
                    <a:pt x="37962" y="305894"/>
                  </a:lnTo>
                  <a:lnTo>
                    <a:pt x="43597" y="313014"/>
                  </a:lnTo>
                  <a:lnTo>
                    <a:pt x="49528" y="319838"/>
                  </a:lnTo>
                  <a:lnTo>
                    <a:pt x="56052" y="326662"/>
                  </a:lnTo>
                  <a:lnTo>
                    <a:pt x="62578" y="332893"/>
                  </a:lnTo>
                  <a:lnTo>
                    <a:pt x="69399" y="339123"/>
                  </a:lnTo>
                  <a:lnTo>
                    <a:pt x="76813" y="344464"/>
                  </a:lnTo>
                  <a:lnTo>
                    <a:pt x="84227" y="349805"/>
                  </a:lnTo>
                  <a:lnTo>
                    <a:pt x="91938" y="354848"/>
                  </a:lnTo>
                  <a:lnTo>
                    <a:pt x="99946" y="359596"/>
                  </a:lnTo>
                  <a:lnTo>
                    <a:pt x="108250" y="363750"/>
                  </a:lnTo>
                  <a:lnTo>
                    <a:pt x="116554" y="367606"/>
                  </a:lnTo>
                  <a:lnTo>
                    <a:pt x="125451" y="371167"/>
                  </a:lnTo>
                  <a:lnTo>
                    <a:pt x="134348" y="374134"/>
                  </a:lnTo>
                  <a:lnTo>
                    <a:pt x="143246" y="376804"/>
                  </a:lnTo>
                  <a:lnTo>
                    <a:pt x="152440" y="378881"/>
                  </a:lnTo>
                  <a:lnTo>
                    <a:pt x="161930" y="380364"/>
                  </a:lnTo>
                  <a:lnTo>
                    <a:pt x="171717" y="381551"/>
                  </a:lnTo>
                  <a:lnTo>
                    <a:pt x="181208" y="382441"/>
                  </a:lnTo>
                  <a:lnTo>
                    <a:pt x="190995" y="382738"/>
                  </a:lnTo>
                  <a:lnTo>
                    <a:pt x="201078" y="382441"/>
                  </a:lnTo>
                  <a:lnTo>
                    <a:pt x="210568" y="381551"/>
                  </a:lnTo>
                  <a:lnTo>
                    <a:pt x="220356" y="380364"/>
                  </a:lnTo>
                  <a:lnTo>
                    <a:pt x="229550" y="378881"/>
                  </a:lnTo>
                  <a:lnTo>
                    <a:pt x="238743" y="376804"/>
                  </a:lnTo>
                  <a:lnTo>
                    <a:pt x="247937" y="374134"/>
                  </a:lnTo>
                  <a:lnTo>
                    <a:pt x="256834" y="371167"/>
                  </a:lnTo>
                  <a:lnTo>
                    <a:pt x="265434" y="367606"/>
                  </a:lnTo>
                  <a:lnTo>
                    <a:pt x="274035" y="363750"/>
                  </a:lnTo>
                  <a:lnTo>
                    <a:pt x="282339" y="359596"/>
                  </a:lnTo>
                  <a:lnTo>
                    <a:pt x="290051" y="354848"/>
                  </a:lnTo>
                  <a:lnTo>
                    <a:pt x="298058" y="349805"/>
                  </a:lnTo>
                  <a:lnTo>
                    <a:pt x="305472" y="344464"/>
                  </a:lnTo>
                  <a:lnTo>
                    <a:pt x="312590" y="339123"/>
                  </a:lnTo>
                  <a:lnTo>
                    <a:pt x="319708" y="332893"/>
                  </a:lnTo>
                  <a:lnTo>
                    <a:pt x="326233" y="326662"/>
                  </a:lnTo>
                  <a:lnTo>
                    <a:pt x="332460" y="319838"/>
                  </a:lnTo>
                  <a:lnTo>
                    <a:pt x="338689" y="313014"/>
                  </a:lnTo>
                  <a:lnTo>
                    <a:pt x="344324" y="305894"/>
                  </a:lnTo>
                  <a:lnTo>
                    <a:pt x="349662" y="298179"/>
                  </a:lnTo>
                  <a:lnTo>
                    <a:pt x="354407" y="290465"/>
                  </a:lnTo>
                  <a:lnTo>
                    <a:pt x="359152" y="282455"/>
                  </a:lnTo>
                  <a:lnTo>
                    <a:pt x="363304" y="274147"/>
                  </a:lnTo>
                  <a:lnTo>
                    <a:pt x="367160" y="265840"/>
                  </a:lnTo>
                  <a:lnTo>
                    <a:pt x="370718" y="257235"/>
                  </a:lnTo>
                  <a:lnTo>
                    <a:pt x="373684" y="248038"/>
                  </a:lnTo>
                  <a:lnTo>
                    <a:pt x="376354" y="239137"/>
                  </a:lnTo>
                  <a:lnTo>
                    <a:pt x="378430" y="229939"/>
                  </a:lnTo>
                  <a:lnTo>
                    <a:pt x="380209" y="220445"/>
                  </a:lnTo>
                  <a:lnTo>
                    <a:pt x="381099" y="210654"/>
                  </a:lnTo>
                  <a:lnTo>
                    <a:pt x="381988" y="201160"/>
                  </a:lnTo>
                  <a:lnTo>
                    <a:pt x="382285" y="191369"/>
                  </a:lnTo>
                  <a:lnTo>
                    <a:pt x="381988" y="181578"/>
                  </a:lnTo>
                  <a:lnTo>
                    <a:pt x="381099" y="171787"/>
                  </a:lnTo>
                  <a:lnTo>
                    <a:pt x="380209" y="162293"/>
                  </a:lnTo>
                  <a:lnTo>
                    <a:pt x="378430" y="152799"/>
                  </a:lnTo>
                  <a:lnTo>
                    <a:pt x="376354" y="143601"/>
                  </a:lnTo>
                  <a:lnTo>
                    <a:pt x="373684" y="134403"/>
                  </a:lnTo>
                  <a:lnTo>
                    <a:pt x="370718" y="125503"/>
                  </a:lnTo>
                  <a:lnTo>
                    <a:pt x="367160" y="116898"/>
                  </a:lnTo>
                  <a:lnTo>
                    <a:pt x="363304" y="108294"/>
                  </a:lnTo>
                  <a:lnTo>
                    <a:pt x="359152" y="100283"/>
                  </a:lnTo>
                  <a:lnTo>
                    <a:pt x="354407" y="91976"/>
                  </a:lnTo>
                  <a:lnTo>
                    <a:pt x="349662" y="84262"/>
                  </a:lnTo>
                  <a:lnTo>
                    <a:pt x="344324" y="76844"/>
                  </a:lnTo>
                  <a:lnTo>
                    <a:pt x="338689" y="69723"/>
                  </a:lnTo>
                  <a:lnTo>
                    <a:pt x="332460" y="62603"/>
                  </a:lnTo>
                  <a:lnTo>
                    <a:pt x="326233" y="56075"/>
                  </a:lnTo>
                  <a:lnTo>
                    <a:pt x="319708" y="49548"/>
                  </a:lnTo>
                  <a:lnTo>
                    <a:pt x="312590" y="43614"/>
                  </a:lnTo>
                  <a:lnTo>
                    <a:pt x="305472" y="37977"/>
                  </a:lnTo>
                  <a:lnTo>
                    <a:pt x="298058" y="32637"/>
                  </a:lnTo>
                  <a:lnTo>
                    <a:pt x="290051" y="27593"/>
                  </a:lnTo>
                  <a:lnTo>
                    <a:pt x="282339" y="23142"/>
                  </a:lnTo>
                  <a:lnTo>
                    <a:pt x="274035" y="18692"/>
                  </a:lnTo>
                  <a:lnTo>
                    <a:pt x="265434" y="15131"/>
                  </a:lnTo>
                  <a:lnTo>
                    <a:pt x="256834" y="11571"/>
                  </a:lnTo>
                  <a:lnTo>
                    <a:pt x="247937" y="8604"/>
                  </a:lnTo>
                  <a:lnTo>
                    <a:pt x="238743" y="5934"/>
                  </a:lnTo>
                  <a:lnTo>
                    <a:pt x="229550" y="3857"/>
                  </a:lnTo>
                  <a:lnTo>
                    <a:pt x="220356" y="2374"/>
                  </a:lnTo>
                  <a:lnTo>
                    <a:pt x="210568" y="890"/>
                  </a:lnTo>
                  <a:lnTo>
                    <a:pt x="201078" y="297"/>
                  </a:lnTo>
                  <a:lnTo>
                    <a:pt x="190995" y="0"/>
                  </a:lnTo>
                  <a:lnTo>
                    <a:pt x="181208" y="297"/>
                  </a:lnTo>
                  <a:lnTo>
                    <a:pt x="171717" y="890"/>
                  </a:lnTo>
                  <a:lnTo>
                    <a:pt x="161930" y="2374"/>
                  </a:lnTo>
                  <a:lnTo>
                    <a:pt x="152440" y="3857"/>
                  </a:lnTo>
                  <a:lnTo>
                    <a:pt x="143246" y="5934"/>
                  </a:lnTo>
                  <a:lnTo>
                    <a:pt x="134348" y="8604"/>
                  </a:lnTo>
                  <a:lnTo>
                    <a:pt x="125451" y="11571"/>
                  </a:lnTo>
                  <a:lnTo>
                    <a:pt x="116554" y="15131"/>
                  </a:lnTo>
                  <a:lnTo>
                    <a:pt x="108250" y="18692"/>
                  </a:lnTo>
                  <a:lnTo>
                    <a:pt x="99946" y="23142"/>
                  </a:lnTo>
                  <a:lnTo>
                    <a:pt x="91938" y="27593"/>
                  </a:lnTo>
                  <a:lnTo>
                    <a:pt x="84227" y="32637"/>
                  </a:lnTo>
                  <a:lnTo>
                    <a:pt x="76813" y="37977"/>
                  </a:lnTo>
                  <a:lnTo>
                    <a:pt x="69399" y="43614"/>
                  </a:lnTo>
                  <a:lnTo>
                    <a:pt x="62578" y="49548"/>
                  </a:lnTo>
                  <a:lnTo>
                    <a:pt x="56052" y="56075"/>
                  </a:lnTo>
                  <a:lnTo>
                    <a:pt x="49528" y="62603"/>
                  </a:lnTo>
                  <a:lnTo>
                    <a:pt x="43597" y="69723"/>
                  </a:lnTo>
                  <a:lnTo>
                    <a:pt x="37962" y="76844"/>
                  </a:lnTo>
                  <a:lnTo>
                    <a:pt x="32624" y="84262"/>
                  </a:lnTo>
                  <a:lnTo>
                    <a:pt x="27581" y="91976"/>
                  </a:lnTo>
                  <a:lnTo>
                    <a:pt x="23133" y="100283"/>
                  </a:lnTo>
                  <a:lnTo>
                    <a:pt x="18684" y="108294"/>
                  </a:lnTo>
                  <a:lnTo>
                    <a:pt x="15125" y="116898"/>
                  </a:lnTo>
                  <a:lnTo>
                    <a:pt x="11567" y="125503"/>
                  </a:lnTo>
                  <a:lnTo>
                    <a:pt x="8601" y="134403"/>
                  </a:lnTo>
                  <a:lnTo>
                    <a:pt x="5931" y="143601"/>
                  </a:lnTo>
                  <a:lnTo>
                    <a:pt x="3856" y="152799"/>
                  </a:lnTo>
                  <a:lnTo>
                    <a:pt x="2076" y="162293"/>
                  </a:lnTo>
                  <a:lnTo>
                    <a:pt x="890" y="171787"/>
                  </a:lnTo>
                  <a:lnTo>
                    <a:pt x="297" y="181578"/>
                  </a:lnTo>
                  <a:close/>
                </a:path>
              </a:pathLst>
            </a:custGeom>
            <a:solidFill>
              <a:schemeClr val="accent1">
                <a:alpha val="0"/>
              </a:schemeClr>
            </a:solidFill>
            <a:ln w="9144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6" name="Free-form: Shape 65">
              <a:extLst>
                <a:ext uri="{FF2B5EF4-FFF2-40B4-BE49-F238E27FC236}">
                  <a16:creationId xmlns:a16="http://schemas.microsoft.com/office/drawing/2014/main" id="{30AFFD19-210A-4FA0-8357-8CF4FED1AE40}"/>
                </a:ext>
              </a:extLst>
            </p:cNvPr>
            <p:cNvSpPr/>
            <p:nvPr/>
          </p:nvSpPr>
          <p:spPr>
            <a:xfrm>
              <a:off x="7906782" y="2860141"/>
              <a:ext cx="235481" cy="51032"/>
            </a:xfrm>
            <a:custGeom>
              <a:avLst/>
              <a:gdLst/>
              <a:ahLst/>
              <a:cxnLst/>
              <a:rect l="0" t="0" r="0" b="0"/>
              <a:pathLst>
                <a:path w="235481" h="51032">
                  <a:moveTo>
                    <a:pt x="235480" y="14835"/>
                  </a:moveTo>
                  <a:lnTo>
                    <a:pt x="231921" y="10681"/>
                  </a:lnTo>
                  <a:lnTo>
                    <a:pt x="228659" y="6527"/>
                  </a:lnTo>
                  <a:lnTo>
                    <a:pt x="226880" y="4451"/>
                  </a:lnTo>
                  <a:lnTo>
                    <a:pt x="225100" y="2670"/>
                  </a:lnTo>
                  <a:lnTo>
                    <a:pt x="223024" y="1187"/>
                  </a:lnTo>
                  <a:lnTo>
                    <a:pt x="220651" y="0"/>
                  </a:lnTo>
                  <a:lnTo>
                    <a:pt x="217686" y="4154"/>
                  </a:lnTo>
                  <a:lnTo>
                    <a:pt x="214126" y="8308"/>
                  </a:lnTo>
                  <a:lnTo>
                    <a:pt x="210271" y="12165"/>
                  </a:lnTo>
                  <a:lnTo>
                    <a:pt x="205822" y="16318"/>
                  </a:lnTo>
                  <a:lnTo>
                    <a:pt x="201077" y="20175"/>
                  </a:lnTo>
                  <a:lnTo>
                    <a:pt x="195739" y="24032"/>
                  </a:lnTo>
                  <a:lnTo>
                    <a:pt x="190401" y="27593"/>
                  </a:lnTo>
                  <a:lnTo>
                    <a:pt x="184469" y="31153"/>
                  </a:lnTo>
                  <a:lnTo>
                    <a:pt x="178241" y="34417"/>
                  </a:lnTo>
                  <a:lnTo>
                    <a:pt x="171716" y="37384"/>
                  </a:lnTo>
                  <a:lnTo>
                    <a:pt x="165192" y="40054"/>
                  </a:lnTo>
                  <a:lnTo>
                    <a:pt x="158074" y="42724"/>
                  </a:lnTo>
                  <a:lnTo>
                    <a:pt x="150956" y="44801"/>
                  </a:lnTo>
                  <a:lnTo>
                    <a:pt x="143838" y="46878"/>
                  </a:lnTo>
                  <a:lnTo>
                    <a:pt x="136127" y="48362"/>
                  </a:lnTo>
                  <a:lnTo>
                    <a:pt x="128713" y="49845"/>
                  </a:lnTo>
                  <a:lnTo>
                    <a:pt x="121002" y="50438"/>
                  </a:lnTo>
                  <a:lnTo>
                    <a:pt x="113291" y="51031"/>
                  </a:lnTo>
                  <a:lnTo>
                    <a:pt x="105877" y="51031"/>
                  </a:lnTo>
                  <a:lnTo>
                    <a:pt x="98166" y="50438"/>
                  </a:lnTo>
                  <a:lnTo>
                    <a:pt x="90158" y="49548"/>
                  </a:lnTo>
                  <a:lnTo>
                    <a:pt x="82744" y="48064"/>
                  </a:lnTo>
                  <a:lnTo>
                    <a:pt x="75033" y="45988"/>
                  </a:lnTo>
                  <a:lnTo>
                    <a:pt x="67619" y="43317"/>
                  </a:lnTo>
                  <a:lnTo>
                    <a:pt x="60205" y="40351"/>
                  </a:lnTo>
                  <a:lnTo>
                    <a:pt x="53086" y="36493"/>
                  </a:lnTo>
                  <a:lnTo>
                    <a:pt x="45969" y="32340"/>
                  </a:lnTo>
                  <a:lnTo>
                    <a:pt x="39444" y="27296"/>
                  </a:lnTo>
                  <a:lnTo>
                    <a:pt x="32623" y="21362"/>
                  </a:lnTo>
                  <a:lnTo>
                    <a:pt x="26395" y="15132"/>
                  </a:lnTo>
                  <a:lnTo>
                    <a:pt x="20464" y="8011"/>
                  </a:lnTo>
                  <a:lnTo>
                    <a:pt x="14828" y="0"/>
                  </a:lnTo>
                  <a:lnTo>
                    <a:pt x="12456" y="1187"/>
                  </a:lnTo>
                  <a:lnTo>
                    <a:pt x="10380" y="2670"/>
                  </a:lnTo>
                  <a:lnTo>
                    <a:pt x="8601" y="4451"/>
                  </a:lnTo>
                  <a:lnTo>
                    <a:pt x="6821" y="6527"/>
                  </a:lnTo>
                  <a:lnTo>
                    <a:pt x="3558" y="10681"/>
                  </a:lnTo>
                  <a:lnTo>
                    <a:pt x="0" y="14835"/>
                  </a:lnTo>
                </a:path>
              </a:pathLst>
            </a:custGeom>
            <a:ln w="9144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7" name="Free-form: Shape 66">
              <a:extLst>
                <a:ext uri="{FF2B5EF4-FFF2-40B4-BE49-F238E27FC236}">
                  <a16:creationId xmlns:a16="http://schemas.microsoft.com/office/drawing/2014/main" id="{3BB989C2-9939-495B-A3BC-16A3BC1AA881}"/>
                </a:ext>
              </a:extLst>
            </p:cNvPr>
            <p:cNvSpPr/>
            <p:nvPr/>
          </p:nvSpPr>
          <p:spPr>
            <a:xfrm>
              <a:off x="7949665" y="2728618"/>
              <a:ext cx="14680" cy="29403"/>
            </a:xfrm>
            <a:custGeom>
              <a:avLst/>
              <a:gdLst/>
              <a:ahLst/>
              <a:cxnLst/>
              <a:rect l="0" t="0" r="0" b="0"/>
              <a:pathLst>
                <a:path w="14680" h="29403">
                  <a:moveTo>
                    <a:pt x="119" y="11779"/>
                  </a:moveTo>
                  <a:lnTo>
                    <a:pt x="564" y="8989"/>
                  </a:lnTo>
                  <a:lnTo>
                    <a:pt x="1216" y="6526"/>
                  </a:lnTo>
                  <a:lnTo>
                    <a:pt x="2135" y="4272"/>
                  </a:lnTo>
                  <a:lnTo>
                    <a:pt x="3233" y="2492"/>
                  </a:lnTo>
                  <a:lnTo>
                    <a:pt x="4478" y="1128"/>
                  </a:lnTo>
                  <a:lnTo>
                    <a:pt x="5813" y="356"/>
                  </a:lnTo>
                  <a:lnTo>
                    <a:pt x="7386" y="0"/>
                  </a:lnTo>
                  <a:lnTo>
                    <a:pt x="8837" y="356"/>
                  </a:lnTo>
                  <a:lnTo>
                    <a:pt x="10201" y="1128"/>
                  </a:lnTo>
                  <a:lnTo>
                    <a:pt x="11417" y="2492"/>
                  </a:lnTo>
                  <a:lnTo>
                    <a:pt x="12544" y="4272"/>
                  </a:lnTo>
                  <a:lnTo>
                    <a:pt x="13433" y="6526"/>
                  </a:lnTo>
                  <a:lnTo>
                    <a:pt x="14115" y="8989"/>
                  </a:lnTo>
                  <a:lnTo>
                    <a:pt x="14561" y="11779"/>
                  </a:lnTo>
                  <a:lnTo>
                    <a:pt x="14679" y="14715"/>
                  </a:lnTo>
                  <a:lnTo>
                    <a:pt x="14561" y="17743"/>
                  </a:lnTo>
                  <a:lnTo>
                    <a:pt x="14115" y="20413"/>
                  </a:lnTo>
                  <a:lnTo>
                    <a:pt x="13433" y="22993"/>
                  </a:lnTo>
                  <a:lnTo>
                    <a:pt x="12544" y="25129"/>
                  </a:lnTo>
                  <a:lnTo>
                    <a:pt x="11417" y="26939"/>
                  </a:lnTo>
                  <a:lnTo>
                    <a:pt x="10201" y="28275"/>
                  </a:lnTo>
                  <a:lnTo>
                    <a:pt x="8837" y="29165"/>
                  </a:lnTo>
                  <a:lnTo>
                    <a:pt x="7386" y="29402"/>
                  </a:lnTo>
                  <a:lnTo>
                    <a:pt x="5813" y="29165"/>
                  </a:lnTo>
                  <a:lnTo>
                    <a:pt x="4478" y="28275"/>
                  </a:lnTo>
                  <a:lnTo>
                    <a:pt x="3233" y="26939"/>
                  </a:lnTo>
                  <a:lnTo>
                    <a:pt x="2135" y="25129"/>
                  </a:lnTo>
                  <a:lnTo>
                    <a:pt x="1216" y="22993"/>
                  </a:lnTo>
                  <a:lnTo>
                    <a:pt x="564" y="20413"/>
                  </a:lnTo>
                  <a:lnTo>
                    <a:pt x="119" y="17743"/>
                  </a:lnTo>
                  <a:lnTo>
                    <a:pt x="0" y="14715"/>
                  </a:lnTo>
                  <a:close/>
                </a:path>
              </a:pathLst>
            </a:custGeom>
            <a:solidFill>
              <a:srgbClr val="000000"/>
            </a:solidFill>
            <a:ln w="0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8" name="Free-form: Shape 67">
              <a:extLst>
                <a:ext uri="{FF2B5EF4-FFF2-40B4-BE49-F238E27FC236}">
                  <a16:creationId xmlns:a16="http://schemas.microsoft.com/office/drawing/2014/main" id="{522DCF2E-2E86-45C7-8972-C84F7DBDD600}"/>
                </a:ext>
              </a:extLst>
            </p:cNvPr>
            <p:cNvSpPr/>
            <p:nvPr/>
          </p:nvSpPr>
          <p:spPr>
            <a:xfrm>
              <a:off x="7949785" y="2728706"/>
              <a:ext cx="14531" cy="29375"/>
            </a:xfrm>
            <a:custGeom>
              <a:avLst/>
              <a:gdLst/>
              <a:ahLst/>
              <a:cxnLst/>
              <a:rect l="0" t="0" r="0" b="0"/>
              <a:pathLst>
                <a:path w="14531" h="29375">
                  <a:moveTo>
                    <a:pt x="0" y="14538"/>
                  </a:moveTo>
                  <a:lnTo>
                    <a:pt x="0" y="17802"/>
                  </a:lnTo>
                  <a:lnTo>
                    <a:pt x="593" y="20472"/>
                  </a:lnTo>
                  <a:lnTo>
                    <a:pt x="1185" y="22846"/>
                  </a:lnTo>
                  <a:lnTo>
                    <a:pt x="2075" y="24923"/>
                  </a:lnTo>
                  <a:lnTo>
                    <a:pt x="3261" y="27000"/>
                  </a:lnTo>
                  <a:lnTo>
                    <a:pt x="4447" y="28187"/>
                  </a:lnTo>
                  <a:lnTo>
                    <a:pt x="5633" y="29077"/>
                  </a:lnTo>
                  <a:lnTo>
                    <a:pt x="7413" y="29374"/>
                  </a:lnTo>
                  <a:lnTo>
                    <a:pt x="8599" y="29077"/>
                  </a:lnTo>
                  <a:lnTo>
                    <a:pt x="10082" y="28187"/>
                  </a:lnTo>
                  <a:lnTo>
                    <a:pt x="11268" y="27000"/>
                  </a:lnTo>
                  <a:lnTo>
                    <a:pt x="12454" y="24923"/>
                  </a:lnTo>
                  <a:lnTo>
                    <a:pt x="13344" y="22846"/>
                  </a:lnTo>
                  <a:lnTo>
                    <a:pt x="13937" y="20472"/>
                  </a:lnTo>
                  <a:lnTo>
                    <a:pt x="14530" y="17802"/>
                  </a:lnTo>
                  <a:lnTo>
                    <a:pt x="14530" y="14538"/>
                  </a:lnTo>
                  <a:lnTo>
                    <a:pt x="14530" y="11571"/>
                  </a:lnTo>
                  <a:lnTo>
                    <a:pt x="13937" y="8901"/>
                  </a:lnTo>
                  <a:lnTo>
                    <a:pt x="13344" y="6527"/>
                  </a:lnTo>
                  <a:lnTo>
                    <a:pt x="12454" y="4154"/>
                  </a:lnTo>
                  <a:lnTo>
                    <a:pt x="11268" y="2373"/>
                  </a:lnTo>
                  <a:lnTo>
                    <a:pt x="10082" y="1186"/>
                  </a:lnTo>
                  <a:lnTo>
                    <a:pt x="8599" y="296"/>
                  </a:lnTo>
                  <a:lnTo>
                    <a:pt x="7413" y="0"/>
                  </a:lnTo>
                  <a:lnTo>
                    <a:pt x="5633" y="296"/>
                  </a:lnTo>
                  <a:lnTo>
                    <a:pt x="4447" y="1186"/>
                  </a:lnTo>
                  <a:lnTo>
                    <a:pt x="3261" y="2373"/>
                  </a:lnTo>
                  <a:lnTo>
                    <a:pt x="2075" y="4154"/>
                  </a:lnTo>
                  <a:lnTo>
                    <a:pt x="1185" y="6527"/>
                  </a:lnTo>
                  <a:lnTo>
                    <a:pt x="593" y="8901"/>
                  </a:lnTo>
                  <a:lnTo>
                    <a:pt x="0" y="11571"/>
                  </a:lnTo>
                  <a:close/>
                </a:path>
              </a:pathLst>
            </a:custGeom>
            <a:solidFill>
              <a:schemeClr val="accent1">
                <a:alpha val="0"/>
              </a:schemeClr>
            </a:solidFill>
            <a:ln w="3048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9" name="Free-form: Shape 68">
              <a:extLst>
                <a:ext uri="{FF2B5EF4-FFF2-40B4-BE49-F238E27FC236}">
                  <a16:creationId xmlns:a16="http://schemas.microsoft.com/office/drawing/2014/main" id="{76A240FD-C987-438F-9A0F-071F2CA5256A}"/>
                </a:ext>
              </a:extLst>
            </p:cNvPr>
            <p:cNvSpPr/>
            <p:nvPr/>
          </p:nvSpPr>
          <p:spPr>
            <a:xfrm>
              <a:off x="8089647" y="2728618"/>
              <a:ext cx="14680" cy="29403"/>
            </a:xfrm>
            <a:custGeom>
              <a:avLst/>
              <a:gdLst/>
              <a:ahLst/>
              <a:cxnLst/>
              <a:rect l="0" t="0" r="0" b="0"/>
              <a:pathLst>
                <a:path w="14680" h="29403">
                  <a:moveTo>
                    <a:pt x="118" y="11779"/>
                  </a:moveTo>
                  <a:lnTo>
                    <a:pt x="563" y="8989"/>
                  </a:lnTo>
                  <a:lnTo>
                    <a:pt x="1246" y="6526"/>
                  </a:lnTo>
                  <a:lnTo>
                    <a:pt x="2135" y="4272"/>
                  </a:lnTo>
                  <a:lnTo>
                    <a:pt x="3261" y="2492"/>
                  </a:lnTo>
                  <a:lnTo>
                    <a:pt x="4508" y="1128"/>
                  </a:lnTo>
                  <a:lnTo>
                    <a:pt x="5843" y="356"/>
                  </a:lnTo>
                  <a:lnTo>
                    <a:pt x="7413" y="0"/>
                  </a:lnTo>
                  <a:lnTo>
                    <a:pt x="8866" y="356"/>
                  </a:lnTo>
                  <a:lnTo>
                    <a:pt x="10201" y="1128"/>
                  </a:lnTo>
                  <a:lnTo>
                    <a:pt x="11447" y="2492"/>
                  </a:lnTo>
                  <a:lnTo>
                    <a:pt x="12575" y="4272"/>
                  </a:lnTo>
                  <a:lnTo>
                    <a:pt x="13464" y="6526"/>
                  </a:lnTo>
                  <a:lnTo>
                    <a:pt x="14145" y="8989"/>
                  </a:lnTo>
                  <a:lnTo>
                    <a:pt x="14592" y="11779"/>
                  </a:lnTo>
                  <a:lnTo>
                    <a:pt x="14679" y="14715"/>
                  </a:lnTo>
                  <a:lnTo>
                    <a:pt x="14592" y="17743"/>
                  </a:lnTo>
                  <a:lnTo>
                    <a:pt x="14145" y="20413"/>
                  </a:lnTo>
                  <a:lnTo>
                    <a:pt x="13464" y="22993"/>
                  </a:lnTo>
                  <a:lnTo>
                    <a:pt x="12575" y="25129"/>
                  </a:lnTo>
                  <a:lnTo>
                    <a:pt x="11447" y="26939"/>
                  </a:lnTo>
                  <a:lnTo>
                    <a:pt x="10201" y="28275"/>
                  </a:lnTo>
                  <a:lnTo>
                    <a:pt x="8866" y="29165"/>
                  </a:lnTo>
                  <a:lnTo>
                    <a:pt x="7413" y="29402"/>
                  </a:lnTo>
                  <a:lnTo>
                    <a:pt x="5960" y="29165"/>
                  </a:lnTo>
                  <a:lnTo>
                    <a:pt x="4508" y="28275"/>
                  </a:lnTo>
                  <a:lnTo>
                    <a:pt x="3261" y="26939"/>
                  </a:lnTo>
                  <a:lnTo>
                    <a:pt x="2135" y="25129"/>
                  </a:lnTo>
                  <a:lnTo>
                    <a:pt x="1246" y="22993"/>
                  </a:lnTo>
                  <a:lnTo>
                    <a:pt x="563" y="20413"/>
                  </a:lnTo>
                  <a:lnTo>
                    <a:pt x="118" y="17743"/>
                  </a:lnTo>
                  <a:lnTo>
                    <a:pt x="0" y="14715"/>
                  </a:lnTo>
                  <a:close/>
                </a:path>
              </a:pathLst>
            </a:custGeom>
            <a:solidFill>
              <a:srgbClr val="000000"/>
            </a:solidFill>
            <a:ln w="0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0" name="Free-form: Shape 69">
              <a:extLst>
                <a:ext uri="{FF2B5EF4-FFF2-40B4-BE49-F238E27FC236}">
                  <a16:creationId xmlns:a16="http://schemas.microsoft.com/office/drawing/2014/main" id="{8B08067A-11EB-4699-9386-28A2A77B87B7}"/>
                </a:ext>
              </a:extLst>
            </p:cNvPr>
            <p:cNvSpPr/>
            <p:nvPr/>
          </p:nvSpPr>
          <p:spPr>
            <a:xfrm>
              <a:off x="8089769" y="2728706"/>
              <a:ext cx="14531" cy="29375"/>
            </a:xfrm>
            <a:custGeom>
              <a:avLst/>
              <a:gdLst/>
              <a:ahLst/>
              <a:cxnLst/>
              <a:rect l="0" t="0" r="0" b="0"/>
              <a:pathLst>
                <a:path w="14531" h="29375">
                  <a:moveTo>
                    <a:pt x="0" y="14538"/>
                  </a:moveTo>
                  <a:lnTo>
                    <a:pt x="0" y="17802"/>
                  </a:lnTo>
                  <a:lnTo>
                    <a:pt x="593" y="20472"/>
                  </a:lnTo>
                  <a:lnTo>
                    <a:pt x="1186" y="22846"/>
                  </a:lnTo>
                  <a:lnTo>
                    <a:pt x="2076" y="24923"/>
                  </a:lnTo>
                  <a:lnTo>
                    <a:pt x="3262" y="27000"/>
                  </a:lnTo>
                  <a:lnTo>
                    <a:pt x="4448" y="28187"/>
                  </a:lnTo>
                  <a:lnTo>
                    <a:pt x="5931" y="29077"/>
                  </a:lnTo>
                  <a:lnTo>
                    <a:pt x="7414" y="29374"/>
                  </a:lnTo>
                  <a:lnTo>
                    <a:pt x="8599" y="29077"/>
                  </a:lnTo>
                  <a:lnTo>
                    <a:pt x="10082" y="28187"/>
                  </a:lnTo>
                  <a:lnTo>
                    <a:pt x="11268" y="27000"/>
                  </a:lnTo>
                  <a:lnTo>
                    <a:pt x="12454" y="24923"/>
                  </a:lnTo>
                  <a:lnTo>
                    <a:pt x="13344" y="22846"/>
                  </a:lnTo>
                  <a:lnTo>
                    <a:pt x="13937" y="20472"/>
                  </a:lnTo>
                  <a:lnTo>
                    <a:pt x="14530" y="17802"/>
                  </a:lnTo>
                  <a:lnTo>
                    <a:pt x="14530" y="14538"/>
                  </a:lnTo>
                  <a:lnTo>
                    <a:pt x="14530" y="11571"/>
                  </a:lnTo>
                  <a:lnTo>
                    <a:pt x="13937" y="8901"/>
                  </a:lnTo>
                  <a:lnTo>
                    <a:pt x="13344" y="6527"/>
                  </a:lnTo>
                  <a:lnTo>
                    <a:pt x="12454" y="4154"/>
                  </a:lnTo>
                  <a:lnTo>
                    <a:pt x="11268" y="2373"/>
                  </a:lnTo>
                  <a:lnTo>
                    <a:pt x="10082" y="1186"/>
                  </a:lnTo>
                  <a:lnTo>
                    <a:pt x="8599" y="296"/>
                  </a:lnTo>
                  <a:lnTo>
                    <a:pt x="7414" y="0"/>
                  </a:lnTo>
                  <a:lnTo>
                    <a:pt x="5634" y="296"/>
                  </a:lnTo>
                  <a:lnTo>
                    <a:pt x="4448" y="1186"/>
                  </a:lnTo>
                  <a:lnTo>
                    <a:pt x="3262" y="2373"/>
                  </a:lnTo>
                  <a:lnTo>
                    <a:pt x="2076" y="4154"/>
                  </a:lnTo>
                  <a:lnTo>
                    <a:pt x="1186" y="6527"/>
                  </a:lnTo>
                  <a:lnTo>
                    <a:pt x="593" y="8901"/>
                  </a:lnTo>
                  <a:lnTo>
                    <a:pt x="0" y="11571"/>
                  </a:lnTo>
                  <a:close/>
                </a:path>
              </a:pathLst>
            </a:custGeom>
            <a:solidFill>
              <a:schemeClr val="accent1">
                <a:alpha val="0"/>
              </a:schemeClr>
            </a:solidFill>
            <a:ln w="3048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1" name="Free-form: Shape 70">
              <a:extLst>
                <a:ext uri="{FF2B5EF4-FFF2-40B4-BE49-F238E27FC236}">
                  <a16:creationId xmlns:a16="http://schemas.microsoft.com/office/drawing/2014/main" id="{1E2353F2-2D5B-4435-AB2D-5B2C5C7AE799}"/>
                </a:ext>
              </a:extLst>
            </p:cNvPr>
            <p:cNvSpPr/>
            <p:nvPr/>
          </p:nvSpPr>
          <p:spPr>
            <a:xfrm>
              <a:off x="7993976" y="2809407"/>
              <a:ext cx="58726" cy="22253"/>
            </a:xfrm>
            <a:custGeom>
              <a:avLst/>
              <a:gdLst/>
              <a:ahLst/>
              <a:cxnLst/>
              <a:rect l="0" t="0" r="0" b="0"/>
              <a:pathLst>
                <a:path w="58726" h="22253">
                  <a:moveTo>
                    <a:pt x="58725" y="0"/>
                  </a:moveTo>
                  <a:lnTo>
                    <a:pt x="58428" y="2670"/>
                  </a:lnTo>
                  <a:lnTo>
                    <a:pt x="58132" y="5341"/>
                  </a:lnTo>
                  <a:lnTo>
                    <a:pt x="57242" y="7714"/>
                  </a:lnTo>
                  <a:lnTo>
                    <a:pt x="56352" y="9791"/>
                  </a:lnTo>
                  <a:lnTo>
                    <a:pt x="54869" y="11868"/>
                  </a:lnTo>
                  <a:lnTo>
                    <a:pt x="53386" y="13648"/>
                  </a:lnTo>
                  <a:lnTo>
                    <a:pt x="51607" y="15131"/>
                  </a:lnTo>
                  <a:lnTo>
                    <a:pt x="49531" y="16615"/>
                  </a:lnTo>
                  <a:lnTo>
                    <a:pt x="47454" y="18098"/>
                  </a:lnTo>
                  <a:lnTo>
                    <a:pt x="45081" y="18988"/>
                  </a:lnTo>
                  <a:lnTo>
                    <a:pt x="40040" y="20769"/>
                  </a:lnTo>
                  <a:lnTo>
                    <a:pt x="34701" y="21955"/>
                  </a:lnTo>
                  <a:lnTo>
                    <a:pt x="29362" y="22252"/>
                  </a:lnTo>
                  <a:lnTo>
                    <a:pt x="23727" y="21955"/>
                  </a:lnTo>
                  <a:lnTo>
                    <a:pt x="18388" y="20769"/>
                  </a:lnTo>
                  <a:lnTo>
                    <a:pt x="13643" y="18988"/>
                  </a:lnTo>
                  <a:lnTo>
                    <a:pt x="11270" y="18098"/>
                  </a:lnTo>
                  <a:lnTo>
                    <a:pt x="9194" y="16615"/>
                  </a:lnTo>
                  <a:lnTo>
                    <a:pt x="7118" y="15131"/>
                  </a:lnTo>
                  <a:lnTo>
                    <a:pt x="5338" y="13648"/>
                  </a:lnTo>
                  <a:lnTo>
                    <a:pt x="3855" y="11868"/>
                  </a:lnTo>
                  <a:lnTo>
                    <a:pt x="2372" y="9791"/>
                  </a:lnTo>
                  <a:lnTo>
                    <a:pt x="1186" y="7714"/>
                  </a:lnTo>
                  <a:lnTo>
                    <a:pt x="593" y="5341"/>
                  </a:lnTo>
                  <a:lnTo>
                    <a:pt x="0" y="2670"/>
                  </a:lnTo>
                  <a:lnTo>
                    <a:pt x="0" y="0"/>
                  </a:lnTo>
                </a:path>
              </a:pathLst>
            </a:custGeom>
            <a:ln w="9144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81372983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B6C1"/>
            </a:gs>
            <a:gs pos="100000">
              <a:srgbClr val="FFFF00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CB3E98B5-845A-4B61-8BC3-1534D93A9041}"/>
              </a:ext>
            </a:extLst>
          </p:cNvPr>
          <p:cNvSpPr txBox="1"/>
          <p:nvPr/>
        </p:nvSpPr>
        <p:spPr>
          <a:xfrm>
            <a:off x="317500" y="0"/>
            <a:ext cx="8563991" cy="2631490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endParaRPr lang="en-GB"/>
          </a:p>
          <a:p>
            <a:r>
              <a:rPr lang="en-GB"/>
              <a:t>W</a:t>
            </a:r>
            <a:r>
              <a:rPr lang="en-GB" sz="2100" b="1">
                <a:solidFill>
                  <a:srgbClr val="000000"/>
                </a:solidFill>
                <a:latin typeface="SassoonInfant - 36"/>
              </a:rPr>
              <a:t>hat will be new to play with this week:</a:t>
            </a:r>
            <a:r>
              <a:rPr lang="en-GB" sz="2100" b="1">
                <a:solidFill>
                  <a:srgbClr val="FF0000"/>
                </a:solidFill>
                <a:latin typeface="SassoonInfant - 36"/>
              </a:rPr>
              <a:t> </a:t>
            </a:r>
          </a:p>
          <a:p>
            <a:r>
              <a:rPr lang="en-GB" sz="2100" b="1">
                <a:solidFill>
                  <a:srgbClr val="FF0000"/>
                </a:solidFill>
                <a:latin typeface="SassoonInfant - 36"/>
              </a:rPr>
              <a:t>A NEW AREA!- Circus skills</a:t>
            </a:r>
          </a:p>
          <a:p>
            <a:endParaRPr lang="en-GB" sz="2100" b="1">
              <a:solidFill>
                <a:srgbClr val="FF0000"/>
              </a:solidFill>
              <a:latin typeface="SassoonInfant - 36"/>
            </a:endParaRPr>
          </a:p>
          <a:p>
            <a:endParaRPr lang="en-GB" sz="2100" b="1">
              <a:solidFill>
                <a:srgbClr val="FF0000"/>
              </a:solidFill>
              <a:latin typeface="SassoonInfant - 36"/>
            </a:endParaRPr>
          </a:p>
          <a:p>
            <a:endParaRPr lang="en-GB" sz="2100" b="1">
              <a:solidFill>
                <a:srgbClr val="FF0000"/>
              </a:solidFill>
              <a:latin typeface="SassoonInfant - 36"/>
            </a:endParaRPr>
          </a:p>
          <a:p>
            <a:r>
              <a:rPr lang="en-GB" sz="2100" b="1">
                <a:solidFill>
                  <a:srgbClr val="FF0000"/>
                </a:solidFill>
                <a:latin typeface="SassoonInfant - 36"/>
              </a:rPr>
              <a:t>  </a:t>
            </a:r>
          </a:p>
          <a:p>
            <a:endParaRPr lang="en-GB" sz="2100" b="1">
              <a:solidFill>
                <a:srgbClr val="FF0000"/>
              </a:solidFill>
              <a:latin typeface="SassoonInfant - 36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5551C86-8CDB-4371-8888-F36B71F31AD0}"/>
              </a:ext>
            </a:extLst>
          </p:cNvPr>
          <p:cNvSpPr txBox="1"/>
          <p:nvPr/>
        </p:nvSpPr>
        <p:spPr>
          <a:xfrm>
            <a:off x="3911600" y="0"/>
            <a:ext cx="2065338" cy="600164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3300" b="1" u="sng">
                <a:solidFill>
                  <a:srgbClr val="0000FF"/>
                </a:solidFill>
                <a:latin typeface="SassoonInfant - 55"/>
              </a:rPr>
              <a:t>Inform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90D4678-E20F-43B1-94B2-DB4C82BDC150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3050" y="1866900"/>
            <a:ext cx="2349500" cy="2349500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8659CE8D-318A-42AB-BB76-8B4E1897A43E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38800" y="2019300"/>
            <a:ext cx="3810000" cy="2133600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577583FA-EE71-44A1-AF66-7081BB849319}"/>
              </a:ext>
            </a:extLst>
          </p:cNvPr>
          <p:cNvSpPr txBox="1"/>
          <p:nvPr/>
        </p:nvSpPr>
        <p:spPr>
          <a:xfrm>
            <a:off x="279400" y="3810000"/>
            <a:ext cx="7081393" cy="1615827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3300">
                <a:solidFill>
                  <a:srgbClr val="000000"/>
                </a:solidFill>
                <a:latin typeface="SassoonPrimaryInfant - 55"/>
              </a:rPr>
              <a:t>stilts</a:t>
            </a:r>
          </a:p>
          <a:p>
            <a:endParaRPr lang="en-GB" sz="3300">
              <a:solidFill>
                <a:srgbClr val="000000"/>
              </a:solidFill>
              <a:latin typeface="SassoonPrimaryInfant - 55"/>
            </a:endParaRPr>
          </a:p>
          <a:p>
            <a:r>
              <a:rPr lang="en-GB" sz="3300">
                <a:solidFill>
                  <a:srgbClr val="000000"/>
                </a:solidFill>
                <a:latin typeface="SassoonPrimaryInfant - 55"/>
              </a:rPr>
              <a:t>      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93199C1A-15FA-4138-87D3-70173236E286}"/>
              </a:ext>
            </a:extLst>
          </p:cNvPr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3000" y="3092450"/>
            <a:ext cx="3507997" cy="1958947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41D4A6C3-F49B-447D-BE83-D17F953B7D9D}"/>
              </a:ext>
            </a:extLst>
          </p:cNvPr>
          <p:cNvSpPr txBox="1"/>
          <p:nvPr/>
        </p:nvSpPr>
        <p:spPr>
          <a:xfrm>
            <a:off x="7124700" y="1155700"/>
            <a:ext cx="1613556" cy="600164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3300">
                <a:solidFill>
                  <a:srgbClr val="000000"/>
                </a:solidFill>
                <a:latin typeface="SassoonPrimaryInfant - 55"/>
              </a:rPr>
              <a:t>sacks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D45E3461-3DB0-4B6B-A954-0082877881B6}"/>
              </a:ext>
            </a:extLst>
          </p:cNvPr>
          <p:cNvSpPr txBox="1"/>
          <p:nvPr/>
        </p:nvSpPr>
        <p:spPr>
          <a:xfrm>
            <a:off x="5410200" y="4000500"/>
            <a:ext cx="3990060" cy="600164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3300">
                <a:solidFill>
                  <a:srgbClr val="000000"/>
                </a:solidFill>
                <a:latin typeface="SassoonPrimaryInfant - 55"/>
              </a:rPr>
              <a:t>ribbon wands</a:t>
            </a:r>
          </a:p>
        </p:txBody>
      </p:sp>
    </p:spTree>
    <p:extLst>
      <p:ext uri="{BB962C8B-B14F-4D97-AF65-F5344CB8AC3E}">
        <p14:creationId xmlns:p14="http://schemas.microsoft.com/office/powerpoint/2010/main" val="398524060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B6C1"/>
            </a:gs>
            <a:gs pos="100000">
              <a:srgbClr val="FFFF00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362E3AC3-1540-4D67-B04B-BB92BEE3185B}"/>
              </a:ext>
            </a:extLst>
          </p:cNvPr>
          <p:cNvSpPr txBox="1"/>
          <p:nvPr/>
        </p:nvSpPr>
        <p:spPr>
          <a:xfrm>
            <a:off x="0" y="0"/>
            <a:ext cx="9817100" cy="1338828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pPr algn="ctr"/>
            <a:endParaRPr lang="en-GB"/>
          </a:p>
          <a:p>
            <a:pPr algn="ctr"/>
            <a:r>
              <a:rPr lang="en-GB"/>
              <a:t>W</a:t>
            </a:r>
            <a:r>
              <a:rPr lang="en-GB" sz="2100">
                <a:solidFill>
                  <a:srgbClr val="0000FF"/>
                </a:solidFill>
                <a:latin typeface="SassoonPrimaryInfant - 36"/>
              </a:rPr>
              <a:t>hat rules will we need for the ribbon wands, stilts and sacks?</a:t>
            </a:r>
          </a:p>
          <a:p>
            <a:pPr algn="ctr"/>
            <a:endParaRPr lang="en-GB" sz="2100">
              <a:solidFill>
                <a:srgbClr val="0000FF"/>
              </a:solidFill>
              <a:latin typeface="SassoonPrimaryInfant - 36"/>
            </a:endParaRPr>
          </a:p>
          <a:p>
            <a:pPr algn="ctr"/>
            <a:endParaRPr lang="en-GB" sz="2100">
              <a:solidFill>
                <a:srgbClr val="0000FF"/>
              </a:solidFill>
              <a:latin typeface="SassoonPrimaryInfant - 36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073584C-82DB-47EC-B205-AFD537D22500}"/>
              </a:ext>
            </a:extLst>
          </p:cNvPr>
          <p:cNvSpPr txBox="1"/>
          <p:nvPr/>
        </p:nvSpPr>
        <p:spPr>
          <a:xfrm>
            <a:off x="3289300" y="0"/>
            <a:ext cx="2986659" cy="600164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3300" b="1" u="sng">
                <a:solidFill>
                  <a:srgbClr val="0000FF"/>
                </a:solidFill>
                <a:latin typeface="SassoonInfant - 55"/>
              </a:rPr>
              <a:t>Negotiate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140036B-5F48-4F91-AD61-CFC8A9DD6CC7}"/>
              </a:ext>
            </a:extLst>
          </p:cNvPr>
          <p:cNvSpPr txBox="1"/>
          <p:nvPr/>
        </p:nvSpPr>
        <p:spPr>
          <a:xfrm>
            <a:off x="139700" y="1371600"/>
            <a:ext cx="4438396" cy="1169551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1400" b="1" u="sng">
                <a:solidFill>
                  <a:srgbClr val="000000"/>
                </a:solidFill>
                <a:latin typeface="SassoonInfant - 24"/>
              </a:rPr>
              <a:t>STILTS</a:t>
            </a:r>
          </a:p>
          <a:p>
            <a:r>
              <a:rPr lang="en-GB" sz="1400" b="1" u="sng">
                <a:solidFill>
                  <a:srgbClr val="000000"/>
                </a:solidFill>
                <a:latin typeface="SassoonInfant - 24"/>
              </a:rPr>
              <a:t>D</a:t>
            </a:r>
            <a:r>
              <a:rPr lang="en-GB" sz="1400">
                <a:solidFill>
                  <a:srgbClr val="000000"/>
                </a:solidFill>
                <a:latin typeface="SassoonInfant - 24"/>
              </a:rPr>
              <a:t>on't tie the ropes.</a:t>
            </a:r>
          </a:p>
          <a:p>
            <a:r>
              <a:rPr lang="en-GB" sz="1400">
                <a:solidFill>
                  <a:srgbClr val="000000"/>
                </a:solidFill>
                <a:latin typeface="SassoonInfant - 24"/>
              </a:rPr>
              <a:t>Don't throw them.</a:t>
            </a:r>
          </a:p>
          <a:p>
            <a:r>
              <a:rPr lang="en-GB" sz="1400">
                <a:solidFill>
                  <a:srgbClr val="000000"/>
                </a:solidFill>
                <a:latin typeface="SassoonInfant - 24"/>
              </a:rPr>
              <a:t>Don't use them in the mud kitchen.</a:t>
            </a:r>
          </a:p>
          <a:p>
            <a:endParaRPr lang="en-GB" sz="1400">
              <a:solidFill>
                <a:srgbClr val="000000"/>
              </a:solidFill>
              <a:latin typeface="SassoonInfant - 24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10E40DC-B57F-45DD-BE62-EB56717A6E08}"/>
              </a:ext>
            </a:extLst>
          </p:cNvPr>
          <p:cNvSpPr txBox="1"/>
          <p:nvPr/>
        </p:nvSpPr>
        <p:spPr>
          <a:xfrm>
            <a:off x="6083300" y="1308100"/>
            <a:ext cx="4095496" cy="1169551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1400" b="1" u="sng">
                <a:solidFill>
                  <a:srgbClr val="000000"/>
                </a:solidFill>
                <a:latin typeface="SassoonInfant - 24"/>
              </a:rPr>
              <a:t>SACKS</a:t>
            </a:r>
          </a:p>
          <a:p>
            <a:r>
              <a:rPr lang="en-GB" sz="1400" b="1" u="sng">
                <a:solidFill>
                  <a:srgbClr val="000000"/>
                </a:solidFill>
                <a:latin typeface="SassoonInfant - 24"/>
              </a:rPr>
              <a:t>D</a:t>
            </a:r>
            <a:r>
              <a:rPr lang="en-GB" sz="1400">
                <a:solidFill>
                  <a:srgbClr val="000000"/>
                </a:solidFill>
                <a:latin typeface="SassoonInfant - 24"/>
              </a:rPr>
              <a:t>on't put them over your head.</a:t>
            </a:r>
          </a:p>
          <a:p>
            <a:r>
              <a:rPr lang="en-GB" sz="1400">
                <a:solidFill>
                  <a:srgbClr val="000000"/>
                </a:solidFill>
                <a:latin typeface="SassoonInfant - 24"/>
              </a:rPr>
              <a:t>Don't push someone in the sack.</a:t>
            </a:r>
          </a:p>
          <a:p>
            <a:r>
              <a:rPr lang="en-GB" sz="1400">
                <a:solidFill>
                  <a:srgbClr val="000000"/>
                </a:solidFill>
                <a:latin typeface="SassoonInfant - 24"/>
              </a:rPr>
              <a:t>Only 1 person in the sack.</a:t>
            </a:r>
          </a:p>
          <a:p>
            <a:endParaRPr lang="en-GB" sz="1400">
              <a:solidFill>
                <a:srgbClr val="000000"/>
              </a:solidFill>
              <a:latin typeface="SassoonInfant - 24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06A470A-2719-4C99-85DC-95C31AC34908}"/>
              </a:ext>
            </a:extLst>
          </p:cNvPr>
          <p:cNvSpPr txBox="1"/>
          <p:nvPr/>
        </p:nvSpPr>
        <p:spPr>
          <a:xfrm>
            <a:off x="3873500" y="3429000"/>
            <a:ext cx="4499253" cy="1092607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1300" b="1" u="sng">
                <a:solidFill>
                  <a:srgbClr val="000000"/>
                </a:solidFill>
                <a:latin typeface="SassoonInfant - 21"/>
              </a:rPr>
              <a:t>RIBBON WANDS</a:t>
            </a:r>
          </a:p>
          <a:p>
            <a:r>
              <a:rPr lang="en-GB" sz="1300" b="1" u="sng">
                <a:solidFill>
                  <a:srgbClr val="000000"/>
                </a:solidFill>
                <a:latin typeface="SassoonInfant - 21"/>
              </a:rPr>
              <a:t>D</a:t>
            </a:r>
            <a:r>
              <a:rPr lang="en-GB" sz="1300">
                <a:solidFill>
                  <a:srgbClr val="000000"/>
                </a:solidFill>
                <a:latin typeface="SassoonInfant - 21"/>
              </a:rPr>
              <a:t>on't put the tape on your mouth.</a:t>
            </a:r>
          </a:p>
          <a:p>
            <a:r>
              <a:rPr lang="en-GB" sz="1300">
                <a:solidFill>
                  <a:srgbClr val="000000"/>
                </a:solidFill>
                <a:latin typeface="SassoonInfant - 21"/>
              </a:rPr>
              <a:t>Don't put the ribbon around your neck.</a:t>
            </a:r>
          </a:p>
          <a:p>
            <a:r>
              <a:rPr lang="en-GB" sz="1300">
                <a:solidFill>
                  <a:srgbClr val="000000"/>
                </a:solidFill>
                <a:latin typeface="SassoonInfant - 21"/>
              </a:rPr>
              <a:t>Don't tie the ribbon on anyone</a:t>
            </a:r>
          </a:p>
          <a:p>
            <a:endParaRPr lang="en-GB" sz="1300">
              <a:solidFill>
                <a:srgbClr val="000000"/>
              </a:solidFill>
              <a:latin typeface="SassoonInfant - 21"/>
            </a:endParaRPr>
          </a:p>
        </p:txBody>
      </p:sp>
    </p:spTree>
    <p:extLst>
      <p:ext uri="{BB962C8B-B14F-4D97-AF65-F5344CB8AC3E}">
        <p14:creationId xmlns:p14="http://schemas.microsoft.com/office/powerpoint/2010/main" val="138049298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B6C1"/>
            </a:gs>
            <a:gs pos="100000">
              <a:srgbClr val="FFFF00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3DCFC3C-89F0-4C77-998E-3E23556A0DDA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044837" y="1179245"/>
            <a:ext cx="4121946" cy="3052886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1E33257D-A7C2-4034-9062-3424079A4A62}"/>
              </a:ext>
            </a:extLst>
          </p:cNvPr>
          <p:cNvSpPr txBox="1"/>
          <p:nvPr/>
        </p:nvSpPr>
        <p:spPr>
          <a:xfrm>
            <a:off x="1308100" y="101600"/>
            <a:ext cx="5588620" cy="415498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2100" b="1" u="sng">
                <a:solidFill>
                  <a:srgbClr val="000000"/>
                </a:solidFill>
                <a:latin typeface="SassoonCRInfant - 36"/>
              </a:rPr>
              <a:t>The Golden Brush Award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B0986BB-5F80-4E30-8DB7-B62B58CB8A26}"/>
              </a:ext>
            </a:extLst>
          </p:cNvPr>
          <p:cNvSpPr txBox="1"/>
          <p:nvPr/>
        </p:nvSpPr>
        <p:spPr>
          <a:xfrm>
            <a:off x="5676900" y="2197100"/>
            <a:ext cx="2863279" cy="415498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2100">
                <a:solidFill>
                  <a:srgbClr val="000000"/>
                </a:solidFill>
                <a:latin typeface="Arial - 36"/>
              </a:rPr>
              <a:t>Charlie in Y2!</a:t>
            </a:r>
          </a:p>
        </p:txBody>
      </p:sp>
    </p:spTree>
    <p:extLst>
      <p:ext uri="{BB962C8B-B14F-4D97-AF65-F5344CB8AC3E}">
        <p14:creationId xmlns:p14="http://schemas.microsoft.com/office/powerpoint/2010/main" val="314736669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B6C1"/>
            </a:gs>
            <a:gs pos="100000">
              <a:srgbClr val="FFFF00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817AC38-4B64-42EB-AC7D-9B22A5C218BC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571892" y="880096"/>
            <a:ext cx="3715104" cy="3294889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D388D91-776E-4726-8391-4007338B369E}"/>
              </a:ext>
            </a:extLst>
          </p:cNvPr>
          <p:cNvSpPr txBox="1"/>
          <p:nvPr/>
        </p:nvSpPr>
        <p:spPr>
          <a:xfrm>
            <a:off x="2032000" y="0"/>
            <a:ext cx="5431892" cy="738664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2100" b="1" u="sng">
                <a:solidFill>
                  <a:srgbClr val="000000"/>
                </a:solidFill>
                <a:latin typeface="SassoonPrimaryInfant - 36"/>
              </a:rPr>
              <a:t>The Golden Welly Award</a:t>
            </a:r>
          </a:p>
          <a:p>
            <a:endParaRPr lang="en-GB" sz="2100" b="1" u="sng">
              <a:solidFill>
                <a:srgbClr val="000000"/>
              </a:solidFill>
              <a:latin typeface="SassoonPrimaryInfant - 36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CD2A34F-5487-40B0-B997-0ADB72F26906}"/>
              </a:ext>
            </a:extLst>
          </p:cNvPr>
          <p:cNvSpPr txBox="1"/>
          <p:nvPr/>
        </p:nvSpPr>
        <p:spPr>
          <a:xfrm>
            <a:off x="6388100" y="2108200"/>
            <a:ext cx="2380630" cy="415498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2100">
                <a:solidFill>
                  <a:srgbClr val="000000"/>
                </a:solidFill>
                <a:latin typeface="Arial - 36"/>
              </a:rPr>
              <a:t>Jake in Y2!</a:t>
            </a:r>
          </a:p>
        </p:txBody>
      </p:sp>
    </p:spTree>
    <p:extLst>
      <p:ext uri="{BB962C8B-B14F-4D97-AF65-F5344CB8AC3E}">
        <p14:creationId xmlns:p14="http://schemas.microsoft.com/office/powerpoint/2010/main" val="266314384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B6C1"/>
            </a:gs>
            <a:gs pos="100000">
              <a:srgbClr val="FFFF00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1685352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735276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124</Words>
  <Application>Microsoft Office PowerPoint</Application>
  <PresentationFormat>Custom</PresentationFormat>
  <Paragraphs>35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12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21" baseType="lpstr">
      <vt:lpstr>SassoonPrimaryInfant - 36</vt:lpstr>
      <vt:lpstr>SassoonInfant - 24</vt:lpstr>
      <vt:lpstr>SassoonInfant - 21</vt:lpstr>
      <vt:lpstr>SassoonPrimaryInfant - 55</vt:lpstr>
      <vt:lpstr>SassoonInfant - 55</vt:lpstr>
      <vt:lpstr>SassoonInfant - 36</vt:lpstr>
      <vt:lpstr>Arial</vt:lpstr>
      <vt:lpstr>SassoonInfant - 48</vt:lpstr>
      <vt:lpstr>Arial - 36</vt:lpstr>
      <vt:lpstr>Calibri Light</vt:lpstr>
      <vt:lpstr>SassoonCRInfant - 36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Jayne THOMAS</dc:creator>
  <cp:lastModifiedBy>Jayne THOMAS</cp:lastModifiedBy>
  <cp:revision>1</cp:revision>
  <dcterms:created xsi:type="dcterms:W3CDTF">2023-10-04T13:39:21Z</dcterms:created>
  <dcterms:modified xsi:type="dcterms:W3CDTF">2023-10-04T13:39:21Z</dcterms:modified>
</cp:coreProperties>
</file>