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160000" cy="85979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DB300-21BB-4691-974E-A1B37C4A7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07111"/>
            <a:ext cx="7620000" cy="299334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1D46D5-F03E-4A98-A86F-5567528DB6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515888"/>
            <a:ext cx="7620000" cy="207583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4B9770-5C1D-4E1E-A228-F8D4B8EC9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F7F2C-B40E-4D31-B82D-00591F8EB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C1341-D24E-4E68-9589-3165E493D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274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A566A-5C3D-44CC-97E6-2307716BE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3E8739-C7DC-46FB-A75F-0DE1BF687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14ADF-2BA1-45CC-B6A0-9643B7D04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19DA9C-9D26-4F94-91FD-27A505D9B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7894BD-95AD-41DC-A1A6-A6251B91B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713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4B381-E9D9-4D53-836B-A5245A922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143507"/>
            <a:ext cx="8763000" cy="3576487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CA523B-8A80-42C1-813F-FF355FD9A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753829"/>
            <a:ext cx="8763000" cy="1880790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E9EF43-E402-408B-9B6A-4BF22992E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BB702-F3DF-438F-A3B3-A14826A69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3F39C-8B5A-46A8-BB0F-CF5050DDC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637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1474C-5D95-4D7B-8E20-16316EF2E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0A0147-EEEA-4A2D-86BE-3F94BEB582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288793"/>
            <a:ext cx="4318000" cy="54552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C0F57E-2E6A-4033-863A-D4932EE73C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288793"/>
            <a:ext cx="4318000" cy="54552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A18C62-16DF-4892-9B03-D82A3F43F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9EA3BE-9771-446F-A125-1F977A492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4CE284-BB7E-468A-B59C-125997220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284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389F6-7167-4A9D-B1DB-322F1DC49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57761"/>
            <a:ext cx="8763000" cy="16618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1C2266-3A03-4654-B9EA-7E8C0A0AB2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107680"/>
            <a:ext cx="4298156" cy="103294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7A69B8-D8A5-4391-B25C-9A6D44429F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140622"/>
            <a:ext cx="4298156" cy="46193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C0D45D-9DCD-4991-9611-A2BFD0206A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107680"/>
            <a:ext cx="4319323" cy="103294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6D5972-193B-414A-81A9-11783D3B96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140622"/>
            <a:ext cx="4319323" cy="46193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58FC2E-6D5C-4335-9FE1-B4A1D459F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4A7210-9CFD-4F7D-AE4E-3B88EE4BC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BA0F94-7C29-462C-9E6D-9307359BA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439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84B55-687A-4E79-97C7-35F9E5E58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5B8D50-F9C6-4A1A-ABA3-BC9EA6197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B1EF87-CBD4-46F2-B89D-17C4A07D8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5DFAA3-DD3D-4014-9184-8917B5D9F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709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ED4A7E-BC3F-4B0B-9C2D-926AE3120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03C39D-F2CB-4E80-8523-1791A55C6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C6A6EC-D7AF-43BC-BB78-BC8537265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462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0BFFC-81B9-40F3-B58D-C0D1A9436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73193"/>
            <a:ext cx="3276864" cy="200617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CC53E-5C99-43FE-9958-7CAAB7C21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37940"/>
            <a:ext cx="5143500" cy="6110082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E3D765-7E4B-4052-A61C-01EFBBBE92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579370"/>
            <a:ext cx="3276864" cy="477860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B1C214-D35D-4A12-AE3D-0C95B04FD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70C7DE-60E2-4E34-BA4F-146A0489D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1B926E-8DAC-44B6-8669-DA2394C7C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436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B0499-0687-4B70-B592-9F9A0609A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73193"/>
            <a:ext cx="3276864" cy="200617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8F5832-05B3-4452-89BA-E7F3D77FB0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37940"/>
            <a:ext cx="5143500" cy="6110082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ADCEDB-D961-4B4D-9298-ACD4A97990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579370"/>
            <a:ext cx="3276864" cy="477860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BB141A-BAE4-4567-B318-E1415CA42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D6575C-33BE-44DB-9695-12633F92A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C82B11-1A7A-4619-90DA-67F2C24ED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309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65BEF-5535-42E0-9463-3F176C6DA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2174DF-098A-467A-A2D4-1F7E00764D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5877B9-8E62-4125-8375-09B3B4DC8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C6EC9-D1F4-4CF8-81C8-E30DEEFC3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DF4C1-1FC6-40C6-8C97-ABF385AC9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585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678A04-1EDC-43D8-AF2C-CCA0ADAE61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57758"/>
            <a:ext cx="2190750" cy="7286323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191872-FE76-4929-9D6E-570FE6FE28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57758"/>
            <a:ext cx="6445250" cy="728632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8BB1A-1CDE-4E99-AA5F-2A616EC24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5784A-767B-40C3-BA91-3318096F0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F6243B-8D62-4787-B9AC-D19AB5EDB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238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752BB6-5050-41AC-A051-BBDF5915D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57761"/>
            <a:ext cx="8763000" cy="16618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2ED20A-F0F4-4297-A948-3B2B0D0E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288793"/>
            <a:ext cx="8763000" cy="54552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E18D2D-FC60-4345-B420-DC263CDD94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968981"/>
            <a:ext cx="2286000" cy="457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9E9BE-7A00-458A-8548-1FEBFD52C78C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DF1E-C878-4821-99D2-74928E36DD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968981"/>
            <a:ext cx="3429000" cy="457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3B042-E90A-49FE-B2C5-8BDE8A8454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968981"/>
            <a:ext cx="2286000" cy="457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65835-581E-4578-8295-82CC5DE4C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366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8FF288-5C46-48B5-92C9-AD6F130982F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179886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5333CD-E743-4F03-92B1-B14DBAE67C50}"/>
              </a:ext>
            </a:extLst>
          </p:cNvPr>
          <p:cNvSpPr txBox="1"/>
          <p:nvPr/>
        </p:nvSpPr>
        <p:spPr>
          <a:xfrm>
            <a:off x="139700" y="0"/>
            <a:ext cx="9880600" cy="80021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M</a:t>
            </a:r>
            <a:r>
              <a:rPr lang="en-GB" sz="2800" u="sng">
                <a:solidFill>
                  <a:srgbClr val="000000"/>
                </a:solidFill>
                <a:latin typeface="SassoonInfant - 48"/>
              </a:rPr>
              <a:t>onday was the BEST Opal Playtime EVER!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D59750-0214-4719-8B03-E7138429EFF5}"/>
              </a:ext>
            </a:extLst>
          </p:cNvPr>
          <p:cNvSpPr txBox="1"/>
          <p:nvPr/>
        </p:nvSpPr>
        <p:spPr>
          <a:xfrm>
            <a:off x="3213100" y="63500"/>
            <a:ext cx="288677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C233A0-365A-4662-BA1A-371B6B438F6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300" y="2717800"/>
            <a:ext cx="1598676" cy="216827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A5AF42-19E7-4DAA-BCE1-6005660B369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489200"/>
            <a:ext cx="2029206" cy="186474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AB0C9BA-AC77-4C9C-88D0-B69945B44BD1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651000"/>
            <a:ext cx="1374394" cy="297662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756468-7D4F-45F8-86F6-20DC6D6AFE1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1981200"/>
            <a:ext cx="2037969" cy="3316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E704395-1DCA-4C88-9CD4-7F5069041DE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5092700"/>
            <a:ext cx="4042319" cy="189133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AE3CDD6-DDDF-428F-9DB5-B1DC76586070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4673600"/>
            <a:ext cx="3861831" cy="236309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F4BB76EE-D7F8-4BD0-BA5A-CE664C702396}"/>
              </a:ext>
            </a:extLst>
          </p:cNvPr>
          <p:cNvGrpSpPr/>
          <p:nvPr/>
        </p:nvGrpSpPr>
        <p:grpSpPr>
          <a:xfrm>
            <a:off x="6883400" y="5524500"/>
            <a:ext cx="233159" cy="233532"/>
            <a:chOff x="6883400" y="5524500"/>
            <a:chExt cx="233159" cy="233532"/>
          </a:xfrm>
        </p:grpSpPr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4B73DCE8-80E9-4CB3-9E4D-951A7A30DAB0}"/>
                </a:ext>
              </a:extLst>
            </p:cNvPr>
            <p:cNvSpPr/>
            <p:nvPr/>
          </p:nvSpPr>
          <p:spPr>
            <a:xfrm>
              <a:off x="6883400" y="5524500"/>
              <a:ext cx="233123" cy="233436"/>
            </a:xfrm>
            <a:custGeom>
              <a:avLst/>
              <a:gdLst/>
              <a:ahLst/>
              <a:cxnLst/>
              <a:rect l="0" t="0" r="0" b="0"/>
              <a:pathLst>
                <a:path w="233123" h="233436">
                  <a:moveTo>
                    <a:pt x="126" y="110698"/>
                  </a:moveTo>
                  <a:lnTo>
                    <a:pt x="615" y="104815"/>
                  </a:lnTo>
                  <a:lnTo>
                    <a:pt x="1284" y="98932"/>
                  </a:lnTo>
                  <a:lnTo>
                    <a:pt x="2315" y="93175"/>
                  </a:lnTo>
                  <a:lnTo>
                    <a:pt x="3618" y="87563"/>
                  </a:lnTo>
                  <a:lnTo>
                    <a:pt x="5191" y="82023"/>
                  </a:lnTo>
                  <a:lnTo>
                    <a:pt x="7036" y="76557"/>
                  </a:lnTo>
                  <a:lnTo>
                    <a:pt x="9153" y="71289"/>
                  </a:lnTo>
                  <a:lnTo>
                    <a:pt x="11468" y="66093"/>
                  </a:lnTo>
                  <a:lnTo>
                    <a:pt x="14073" y="61097"/>
                  </a:lnTo>
                  <a:lnTo>
                    <a:pt x="16876" y="56155"/>
                  </a:lnTo>
                  <a:lnTo>
                    <a:pt x="19879" y="51448"/>
                  </a:lnTo>
                  <a:lnTo>
                    <a:pt x="23171" y="46850"/>
                  </a:lnTo>
                  <a:lnTo>
                    <a:pt x="26590" y="42487"/>
                  </a:lnTo>
                  <a:lnTo>
                    <a:pt x="30280" y="38233"/>
                  </a:lnTo>
                  <a:lnTo>
                    <a:pt x="34096" y="34196"/>
                  </a:lnTo>
                  <a:lnTo>
                    <a:pt x="38130" y="30304"/>
                  </a:lnTo>
                  <a:lnTo>
                    <a:pt x="42381" y="26683"/>
                  </a:lnTo>
                  <a:lnTo>
                    <a:pt x="46813" y="23190"/>
                  </a:lnTo>
                  <a:lnTo>
                    <a:pt x="51407" y="19895"/>
                  </a:lnTo>
                  <a:lnTo>
                    <a:pt x="56110" y="16890"/>
                  </a:lnTo>
                  <a:lnTo>
                    <a:pt x="60975" y="14084"/>
                  </a:lnTo>
                  <a:lnTo>
                    <a:pt x="66040" y="11477"/>
                  </a:lnTo>
                  <a:lnTo>
                    <a:pt x="71159" y="9160"/>
                  </a:lnTo>
                  <a:lnTo>
                    <a:pt x="76495" y="7042"/>
                  </a:lnTo>
                  <a:lnTo>
                    <a:pt x="81886" y="5268"/>
                  </a:lnTo>
                  <a:lnTo>
                    <a:pt x="87439" y="3693"/>
                  </a:lnTo>
                  <a:lnTo>
                    <a:pt x="93028" y="2389"/>
                  </a:lnTo>
                  <a:lnTo>
                    <a:pt x="98780" y="1358"/>
                  </a:lnTo>
                  <a:lnTo>
                    <a:pt x="104659" y="615"/>
                  </a:lnTo>
                  <a:lnTo>
                    <a:pt x="110537" y="127"/>
                  </a:lnTo>
                  <a:lnTo>
                    <a:pt x="116561" y="0"/>
                  </a:lnTo>
                  <a:lnTo>
                    <a:pt x="122566" y="127"/>
                  </a:lnTo>
                  <a:lnTo>
                    <a:pt x="128445" y="615"/>
                  </a:lnTo>
                  <a:lnTo>
                    <a:pt x="134324" y="1358"/>
                  </a:lnTo>
                  <a:lnTo>
                    <a:pt x="140076" y="2389"/>
                  </a:lnTo>
                  <a:lnTo>
                    <a:pt x="145683" y="3693"/>
                  </a:lnTo>
                  <a:lnTo>
                    <a:pt x="151219" y="5268"/>
                  </a:lnTo>
                  <a:lnTo>
                    <a:pt x="156608" y="7042"/>
                  </a:lnTo>
                  <a:lnTo>
                    <a:pt x="161944" y="9160"/>
                  </a:lnTo>
                  <a:lnTo>
                    <a:pt x="167082" y="11477"/>
                  </a:lnTo>
                  <a:lnTo>
                    <a:pt x="172128" y="14084"/>
                  </a:lnTo>
                  <a:lnTo>
                    <a:pt x="176994" y="16890"/>
                  </a:lnTo>
                  <a:lnTo>
                    <a:pt x="181770" y="19895"/>
                  </a:lnTo>
                  <a:lnTo>
                    <a:pt x="186292" y="23190"/>
                  </a:lnTo>
                  <a:lnTo>
                    <a:pt x="190723" y="26683"/>
                  </a:lnTo>
                  <a:lnTo>
                    <a:pt x="194974" y="30304"/>
                  </a:lnTo>
                  <a:lnTo>
                    <a:pt x="199008" y="34196"/>
                  </a:lnTo>
                  <a:lnTo>
                    <a:pt x="202824" y="38233"/>
                  </a:lnTo>
                  <a:lnTo>
                    <a:pt x="206515" y="42487"/>
                  </a:lnTo>
                  <a:lnTo>
                    <a:pt x="210005" y="46850"/>
                  </a:lnTo>
                  <a:lnTo>
                    <a:pt x="213225" y="51448"/>
                  </a:lnTo>
                  <a:lnTo>
                    <a:pt x="216228" y="56155"/>
                  </a:lnTo>
                  <a:lnTo>
                    <a:pt x="219032" y="61097"/>
                  </a:lnTo>
                  <a:lnTo>
                    <a:pt x="221636" y="66093"/>
                  </a:lnTo>
                  <a:lnTo>
                    <a:pt x="223951" y="71289"/>
                  </a:lnTo>
                  <a:lnTo>
                    <a:pt x="226068" y="76557"/>
                  </a:lnTo>
                  <a:lnTo>
                    <a:pt x="227912" y="82023"/>
                  </a:lnTo>
                  <a:lnTo>
                    <a:pt x="229487" y="87563"/>
                  </a:lnTo>
                  <a:lnTo>
                    <a:pt x="230789" y="93175"/>
                  </a:lnTo>
                  <a:lnTo>
                    <a:pt x="231820" y="98932"/>
                  </a:lnTo>
                  <a:lnTo>
                    <a:pt x="232508" y="104815"/>
                  </a:lnTo>
                  <a:lnTo>
                    <a:pt x="232977" y="110698"/>
                  </a:lnTo>
                  <a:lnTo>
                    <a:pt x="233122" y="116708"/>
                  </a:lnTo>
                  <a:lnTo>
                    <a:pt x="232977" y="122736"/>
                  </a:lnTo>
                  <a:lnTo>
                    <a:pt x="232508" y="128620"/>
                  </a:lnTo>
                  <a:lnTo>
                    <a:pt x="231820" y="134503"/>
                  </a:lnTo>
                  <a:lnTo>
                    <a:pt x="230789" y="140260"/>
                  </a:lnTo>
                  <a:lnTo>
                    <a:pt x="229487" y="145854"/>
                  </a:lnTo>
                  <a:lnTo>
                    <a:pt x="227912" y="151411"/>
                  </a:lnTo>
                  <a:lnTo>
                    <a:pt x="226068" y="156878"/>
                  </a:lnTo>
                  <a:lnTo>
                    <a:pt x="223951" y="162146"/>
                  </a:lnTo>
                  <a:lnTo>
                    <a:pt x="221636" y="167342"/>
                  </a:lnTo>
                  <a:lnTo>
                    <a:pt x="219032" y="172338"/>
                  </a:lnTo>
                  <a:lnTo>
                    <a:pt x="216228" y="177262"/>
                  </a:lnTo>
                  <a:lnTo>
                    <a:pt x="213225" y="181987"/>
                  </a:lnTo>
                  <a:lnTo>
                    <a:pt x="210005" y="186567"/>
                  </a:lnTo>
                  <a:lnTo>
                    <a:pt x="206515" y="190948"/>
                  </a:lnTo>
                  <a:lnTo>
                    <a:pt x="202824" y="195183"/>
                  </a:lnTo>
                  <a:lnTo>
                    <a:pt x="199008" y="199293"/>
                  </a:lnTo>
                  <a:lnTo>
                    <a:pt x="194974" y="203131"/>
                  </a:lnTo>
                  <a:lnTo>
                    <a:pt x="190723" y="206823"/>
                  </a:lnTo>
                  <a:lnTo>
                    <a:pt x="186292" y="210245"/>
                  </a:lnTo>
                  <a:lnTo>
                    <a:pt x="181770" y="213521"/>
                  </a:lnTo>
                  <a:lnTo>
                    <a:pt x="176994" y="216545"/>
                  </a:lnTo>
                  <a:lnTo>
                    <a:pt x="172128" y="219351"/>
                  </a:lnTo>
                  <a:lnTo>
                    <a:pt x="167082" y="221939"/>
                  </a:lnTo>
                  <a:lnTo>
                    <a:pt x="161944" y="224275"/>
                  </a:lnTo>
                  <a:lnTo>
                    <a:pt x="156608" y="226393"/>
                  </a:lnTo>
                  <a:lnTo>
                    <a:pt x="151219" y="228239"/>
                  </a:lnTo>
                  <a:lnTo>
                    <a:pt x="145683" y="229814"/>
                  </a:lnTo>
                  <a:lnTo>
                    <a:pt x="140076" y="231117"/>
                  </a:lnTo>
                  <a:lnTo>
                    <a:pt x="134324" y="232131"/>
                  </a:lnTo>
                  <a:lnTo>
                    <a:pt x="128445" y="232819"/>
                  </a:lnTo>
                  <a:lnTo>
                    <a:pt x="122566" y="233308"/>
                  </a:lnTo>
                  <a:lnTo>
                    <a:pt x="116561" y="233435"/>
                  </a:lnTo>
                  <a:lnTo>
                    <a:pt x="110537" y="233308"/>
                  </a:lnTo>
                  <a:lnTo>
                    <a:pt x="104659" y="232819"/>
                  </a:lnTo>
                  <a:lnTo>
                    <a:pt x="98780" y="232131"/>
                  </a:lnTo>
                  <a:lnTo>
                    <a:pt x="93028" y="231117"/>
                  </a:lnTo>
                  <a:lnTo>
                    <a:pt x="87439" y="229814"/>
                  </a:lnTo>
                  <a:lnTo>
                    <a:pt x="81886" y="228239"/>
                  </a:lnTo>
                  <a:lnTo>
                    <a:pt x="76495" y="226393"/>
                  </a:lnTo>
                  <a:lnTo>
                    <a:pt x="71159" y="224275"/>
                  </a:lnTo>
                  <a:lnTo>
                    <a:pt x="66040" y="221939"/>
                  </a:lnTo>
                  <a:lnTo>
                    <a:pt x="60975" y="219351"/>
                  </a:lnTo>
                  <a:lnTo>
                    <a:pt x="56110" y="216545"/>
                  </a:lnTo>
                  <a:lnTo>
                    <a:pt x="51407" y="213521"/>
                  </a:lnTo>
                  <a:lnTo>
                    <a:pt x="46813" y="210245"/>
                  </a:lnTo>
                  <a:lnTo>
                    <a:pt x="42381" y="206823"/>
                  </a:lnTo>
                  <a:lnTo>
                    <a:pt x="38130" y="203131"/>
                  </a:lnTo>
                  <a:lnTo>
                    <a:pt x="34096" y="199293"/>
                  </a:lnTo>
                  <a:lnTo>
                    <a:pt x="30280" y="195183"/>
                  </a:lnTo>
                  <a:lnTo>
                    <a:pt x="26590" y="190948"/>
                  </a:lnTo>
                  <a:lnTo>
                    <a:pt x="23171" y="186567"/>
                  </a:lnTo>
                  <a:lnTo>
                    <a:pt x="19879" y="181987"/>
                  </a:lnTo>
                  <a:lnTo>
                    <a:pt x="16876" y="177262"/>
                  </a:lnTo>
                  <a:lnTo>
                    <a:pt x="14073" y="172338"/>
                  </a:lnTo>
                  <a:lnTo>
                    <a:pt x="11468" y="167342"/>
                  </a:lnTo>
                  <a:lnTo>
                    <a:pt x="9153" y="162146"/>
                  </a:lnTo>
                  <a:lnTo>
                    <a:pt x="7036" y="156878"/>
                  </a:lnTo>
                  <a:lnTo>
                    <a:pt x="5191" y="151411"/>
                  </a:lnTo>
                  <a:lnTo>
                    <a:pt x="3618" y="145854"/>
                  </a:lnTo>
                  <a:lnTo>
                    <a:pt x="2315" y="140260"/>
                  </a:lnTo>
                  <a:lnTo>
                    <a:pt x="1284" y="134503"/>
                  </a:lnTo>
                  <a:lnTo>
                    <a:pt x="615" y="128620"/>
                  </a:lnTo>
                  <a:lnTo>
                    <a:pt x="126" y="122736"/>
                  </a:lnTo>
                  <a:lnTo>
                    <a:pt x="0" y="116708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DFA8CAA3-31C7-4683-8A37-D511AC6CE73A}"/>
                </a:ext>
              </a:extLst>
            </p:cNvPr>
            <p:cNvSpPr/>
            <p:nvPr/>
          </p:nvSpPr>
          <p:spPr>
            <a:xfrm>
              <a:off x="6883400" y="5524500"/>
              <a:ext cx="233159" cy="233532"/>
            </a:xfrm>
            <a:custGeom>
              <a:avLst/>
              <a:gdLst/>
              <a:ahLst/>
              <a:cxnLst/>
              <a:rect l="0" t="0" r="0" b="0"/>
              <a:pathLst>
                <a:path w="233159" h="233532">
                  <a:moveTo>
                    <a:pt x="0" y="116765"/>
                  </a:moveTo>
                  <a:lnTo>
                    <a:pt x="181" y="122739"/>
                  </a:lnTo>
                  <a:lnTo>
                    <a:pt x="543" y="128532"/>
                  </a:lnTo>
                  <a:lnTo>
                    <a:pt x="1266" y="134507"/>
                  </a:lnTo>
                  <a:lnTo>
                    <a:pt x="2352" y="140300"/>
                  </a:lnTo>
                  <a:lnTo>
                    <a:pt x="3618" y="145911"/>
                  </a:lnTo>
                  <a:lnTo>
                    <a:pt x="5245" y="151342"/>
                  </a:lnTo>
                  <a:lnTo>
                    <a:pt x="7055" y="156954"/>
                  </a:lnTo>
                  <a:lnTo>
                    <a:pt x="9225" y="162204"/>
                  </a:lnTo>
                  <a:lnTo>
                    <a:pt x="11395" y="167273"/>
                  </a:lnTo>
                  <a:lnTo>
                    <a:pt x="14109" y="172342"/>
                  </a:lnTo>
                  <a:lnTo>
                    <a:pt x="16822" y="177230"/>
                  </a:lnTo>
                  <a:lnTo>
                    <a:pt x="19897" y="181937"/>
                  </a:lnTo>
                  <a:lnTo>
                    <a:pt x="23153" y="186644"/>
                  </a:lnTo>
                  <a:lnTo>
                    <a:pt x="26590" y="190988"/>
                  </a:lnTo>
                  <a:lnTo>
                    <a:pt x="30207" y="195152"/>
                  </a:lnTo>
                  <a:lnTo>
                    <a:pt x="34187" y="199316"/>
                  </a:lnTo>
                  <a:lnTo>
                    <a:pt x="38166" y="203117"/>
                  </a:lnTo>
                  <a:lnTo>
                    <a:pt x="42327" y="206919"/>
                  </a:lnTo>
                  <a:lnTo>
                    <a:pt x="46848" y="210177"/>
                  </a:lnTo>
                  <a:lnTo>
                    <a:pt x="51371" y="213436"/>
                  </a:lnTo>
                  <a:lnTo>
                    <a:pt x="56073" y="216514"/>
                  </a:lnTo>
                  <a:lnTo>
                    <a:pt x="60958" y="219410"/>
                  </a:lnTo>
                  <a:lnTo>
                    <a:pt x="66022" y="221945"/>
                  </a:lnTo>
                  <a:lnTo>
                    <a:pt x="71087" y="224298"/>
                  </a:lnTo>
                  <a:lnTo>
                    <a:pt x="76513" y="226471"/>
                  </a:lnTo>
                  <a:lnTo>
                    <a:pt x="81940" y="228281"/>
                  </a:lnTo>
                  <a:lnTo>
                    <a:pt x="87366" y="229910"/>
                  </a:lnTo>
                  <a:lnTo>
                    <a:pt x="92973" y="231177"/>
                  </a:lnTo>
                  <a:lnTo>
                    <a:pt x="98762" y="232082"/>
                  </a:lnTo>
                  <a:lnTo>
                    <a:pt x="104731" y="232807"/>
                  </a:lnTo>
                  <a:lnTo>
                    <a:pt x="110520" y="233350"/>
                  </a:lnTo>
                  <a:lnTo>
                    <a:pt x="116488" y="233531"/>
                  </a:lnTo>
                  <a:lnTo>
                    <a:pt x="122638" y="233350"/>
                  </a:lnTo>
                  <a:lnTo>
                    <a:pt x="128427" y="232807"/>
                  </a:lnTo>
                  <a:lnTo>
                    <a:pt x="134396" y="232082"/>
                  </a:lnTo>
                  <a:lnTo>
                    <a:pt x="140003" y="231177"/>
                  </a:lnTo>
                  <a:lnTo>
                    <a:pt x="145610" y="229910"/>
                  </a:lnTo>
                  <a:lnTo>
                    <a:pt x="151218" y="228281"/>
                  </a:lnTo>
                  <a:lnTo>
                    <a:pt x="156645" y="226471"/>
                  </a:lnTo>
                  <a:lnTo>
                    <a:pt x="161890" y="224298"/>
                  </a:lnTo>
                  <a:lnTo>
                    <a:pt x="167136" y="221945"/>
                  </a:lnTo>
                  <a:lnTo>
                    <a:pt x="172200" y="219410"/>
                  </a:lnTo>
                  <a:lnTo>
                    <a:pt x="176903" y="216514"/>
                  </a:lnTo>
                  <a:lnTo>
                    <a:pt x="181787" y="213436"/>
                  </a:lnTo>
                  <a:lnTo>
                    <a:pt x="186310" y="210177"/>
                  </a:lnTo>
                  <a:lnTo>
                    <a:pt x="190650" y="206919"/>
                  </a:lnTo>
                  <a:lnTo>
                    <a:pt x="194992" y="203117"/>
                  </a:lnTo>
                  <a:lnTo>
                    <a:pt x="198971" y="199316"/>
                  </a:lnTo>
                  <a:lnTo>
                    <a:pt x="202770" y="195152"/>
                  </a:lnTo>
                  <a:lnTo>
                    <a:pt x="206568" y="190988"/>
                  </a:lnTo>
                  <a:lnTo>
                    <a:pt x="210005" y="186644"/>
                  </a:lnTo>
                  <a:lnTo>
                    <a:pt x="213261" y="181937"/>
                  </a:lnTo>
                  <a:lnTo>
                    <a:pt x="216155" y="177230"/>
                  </a:lnTo>
                  <a:lnTo>
                    <a:pt x="219049" y="172342"/>
                  </a:lnTo>
                  <a:lnTo>
                    <a:pt x="221581" y="167273"/>
                  </a:lnTo>
                  <a:lnTo>
                    <a:pt x="223933" y="162204"/>
                  </a:lnTo>
                  <a:lnTo>
                    <a:pt x="226103" y="156954"/>
                  </a:lnTo>
                  <a:lnTo>
                    <a:pt x="227912" y="151342"/>
                  </a:lnTo>
                  <a:lnTo>
                    <a:pt x="229540" y="145911"/>
                  </a:lnTo>
                  <a:lnTo>
                    <a:pt x="230806" y="140300"/>
                  </a:lnTo>
                  <a:lnTo>
                    <a:pt x="231892" y="134507"/>
                  </a:lnTo>
                  <a:lnTo>
                    <a:pt x="232435" y="128532"/>
                  </a:lnTo>
                  <a:lnTo>
                    <a:pt x="232977" y="122739"/>
                  </a:lnTo>
                  <a:lnTo>
                    <a:pt x="233158" y="116765"/>
                  </a:lnTo>
                  <a:lnTo>
                    <a:pt x="232977" y="110791"/>
                  </a:lnTo>
                  <a:lnTo>
                    <a:pt x="232435" y="104817"/>
                  </a:lnTo>
                  <a:lnTo>
                    <a:pt x="231892" y="99024"/>
                  </a:lnTo>
                  <a:lnTo>
                    <a:pt x="230806" y="93231"/>
                  </a:lnTo>
                  <a:lnTo>
                    <a:pt x="229540" y="87619"/>
                  </a:lnTo>
                  <a:lnTo>
                    <a:pt x="227912" y="82007"/>
                  </a:lnTo>
                  <a:lnTo>
                    <a:pt x="226103" y="76576"/>
                  </a:lnTo>
                  <a:lnTo>
                    <a:pt x="223933" y="71326"/>
                  </a:lnTo>
                  <a:lnTo>
                    <a:pt x="221581" y="66077"/>
                  </a:lnTo>
                  <a:lnTo>
                    <a:pt x="219049" y="61189"/>
                  </a:lnTo>
                  <a:lnTo>
                    <a:pt x="216155" y="56120"/>
                  </a:lnTo>
                  <a:lnTo>
                    <a:pt x="213261" y="51413"/>
                  </a:lnTo>
                  <a:lnTo>
                    <a:pt x="210005" y="46887"/>
                  </a:lnTo>
                  <a:lnTo>
                    <a:pt x="206568" y="42542"/>
                  </a:lnTo>
                  <a:lnTo>
                    <a:pt x="202770" y="38198"/>
                  </a:lnTo>
                  <a:lnTo>
                    <a:pt x="198971" y="34215"/>
                  </a:lnTo>
                  <a:lnTo>
                    <a:pt x="194992" y="30232"/>
                  </a:lnTo>
                  <a:lnTo>
                    <a:pt x="190650" y="26612"/>
                  </a:lnTo>
                  <a:lnTo>
                    <a:pt x="186310" y="23172"/>
                  </a:lnTo>
                  <a:lnTo>
                    <a:pt x="181787" y="19914"/>
                  </a:lnTo>
                  <a:lnTo>
                    <a:pt x="176903" y="16836"/>
                  </a:lnTo>
                  <a:lnTo>
                    <a:pt x="172200" y="14120"/>
                  </a:lnTo>
                  <a:lnTo>
                    <a:pt x="167136" y="11405"/>
                  </a:lnTo>
                  <a:lnTo>
                    <a:pt x="161890" y="9233"/>
                  </a:lnTo>
                  <a:lnTo>
                    <a:pt x="156645" y="7060"/>
                  </a:lnTo>
                  <a:lnTo>
                    <a:pt x="151218" y="5250"/>
                  </a:lnTo>
                  <a:lnTo>
                    <a:pt x="145610" y="3621"/>
                  </a:lnTo>
                  <a:lnTo>
                    <a:pt x="140003" y="2353"/>
                  </a:lnTo>
                  <a:lnTo>
                    <a:pt x="134396" y="1448"/>
                  </a:lnTo>
                  <a:lnTo>
                    <a:pt x="128427" y="543"/>
                  </a:lnTo>
                  <a:lnTo>
                    <a:pt x="122638" y="181"/>
                  </a:lnTo>
                  <a:lnTo>
                    <a:pt x="116488" y="0"/>
                  </a:lnTo>
                  <a:lnTo>
                    <a:pt x="110520" y="181"/>
                  </a:lnTo>
                  <a:lnTo>
                    <a:pt x="104731" y="543"/>
                  </a:lnTo>
                  <a:lnTo>
                    <a:pt x="98762" y="1448"/>
                  </a:lnTo>
                  <a:lnTo>
                    <a:pt x="92973" y="2353"/>
                  </a:lnTo>
                  <a:lnTo>
                    <a:pt x="87366" y="3621"/>
                  </a:lnTo>
                  <a:lnTo>
                    <a:pt x="81940" y="5250"/>
                  </a:lnTo>
                  <a:lnTo>
                    <a:pt x="76513" y="7060"/>
                  </a:lnTo>
                  <a:lnTo>
                    <a:pt x="71087" y="9233"/>
                  </a:lnTo>
                  <a:lnTo>
                    <a:pt x="66022" y="11405"/>
                  </a:lnTo>
                  <a:lnTo>
                    <a:pt x="60958" y="14120"/>
                  </a:lnTo>
                  <a:lnTo>
                    <a:pt x="56073" y="16836"/>
                  </a:lnTo>
                  <a:lnTo>
                    <a:pt x="51371" y="19914"/>
                  </a:lnTo>
                  <a:lnTo>
                    <a:pt x="46848" y="23172"/>
                  </a:lnTo>
                  <a:lnTo>
                    <a:pt x="42327" y="26612"/>
                  </a:lnTo>
                  <a:lnTo>
                    <a:pt x="38166" y="30232"/>
                  </a:lnTo>
                  <a:lnTo>
                    <a:pt x="34187" y="34215"/>
                  </a:lnTo>
                  <a:lnTo>
                    <a:pt x="30207" y="38198"/>
                  </a:lnTo>
                  <a:lnTo>
                    <a:pt x="26590" y="42542"/>
                  </a:lnTo>
                  <a:lnTo>
                    <a:pt x="23153" y="46887"/>
                  </a:lnTo>
                  <a:lnTo>
                    <a:pt x="19897" y="51413"/>
                  </a:lnTo>
                  <a:lnTo>
                    <a:pt x="16822" y="56120"/>
                  </a:lnTo>
                  <a:lnTo>
                    <a:pt x="14109" y="61189"/>
                  </a:lnTo>
                  <a:lnTo>
                    <a:pt x="11395" y="66077"/>
                  </a:lnTo>
                  <a:lnTo>
                    <a:pt x="9225" y="71326"/>
                  </a:lnTo>
                  <a:lnTo>
                    <a:pt x="7055" y="76576"/>
                  </a:lnTo>
                  <a:lnTo>
                    <a:pt x="5245" y="82007"/>
                  </a:lnTo>
                  <a:lnTo>
                    <a:pt x="3618" y="87619"/>
                  </a:lnTo>
                  <a:lnTo>
                    <a:pt x="2352" y="93231"/>
                  </a:lnTo>
                  <a:lnTo>
                    <a:pt x="1266" y="99024"/>
                  </a:lnTo>
                  <a:lnTo>
                    <a:pt x="543" y="104817"/>
                  </a:lnTo>
                  <a:lnTo>
                    <a:pt x="181" y="11079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542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6EEB3379-1426-4748-B43F-A289603A4916}"/>
                </a:ext>
              </a:extLst>
            </p:cNvPr>
            <p:cNvSpPr/>
            <p:nvPr/>
          </p:nvSpPr>
          <p:spPr>
            <a:xfrm>
              <a:off x="6926631" y="5681094"/>
              <a:ext cx="143622" cy="31139"/>
            </a:xfrm>
            <a:custGeom>
              <a:avLst/>
              <a:gdLst/>
              <a:ahLst/>
              <a:cxnLst/>
              <a:rect l="0" t="0" r="0" b="0"/>
              <a:pathLst>
                <a:path w="143622" h="31139">
                  <a:moveTo>
                    <a:pt x="143621" y="9051"/>
                  </a:moveTo>
                  <a:lnTo>
                    <a:pt x="141451" y="6517"/>
                  </a:lnTo>
                  <a:lnTo>
                    <a:pt x="139461" y="3982"/>
                  </a:lnTo>
                  <a:lnTo>
                    <a:pt x="138376" y="2715"/>
                  </a:lnTo>
                  <a:lnTo>
                    <a:pt x="137291" y="1629"/>
                  </a:lnTo>
                  <a:lnTo>
                    <a:pt x="136024" y="724"/>
                  </a:lnTo>
                  <a:lnTo>
                    <a:pt x="134577" y="0"/>
                  </a:lnTo>
                  <a:lnTo>
                    <a:pt x="132768" y="2534"/>
                  </a:lnTo>
                  <a:lnTo>
                    <a:pt x="130598" y="5069"/>
                  </a:lnTo>
                  <a:lnTo>
                    <a:pt x="128246" y="7422"/>
                  </a:lnTo>
                  <a:lnTo>
                    <a:pt x="125533" y="9957"/>
                  </a:lnTo>
                  <a:lnTo>
                    <a:pt x="122639" y="12310"/>
                  </a:lnTo>
                  <a:lnTo>
                    <a:pt x="119383" y="14663"/>
                  </a:lnTo>
                  <a:lnTo>
                    <a:pt x="116127" y="16836"/>
                  </a:lnTo>
                  <a:lnTo>
                    <a:pt x="112509" y="19008"/>
                  </a:lnTo>
                  <a:lnTo>
                    <a:pt x="108711" y="21000"/>
                  </a:lnTo>
                  <a:lnTo>
                    <a:pt x="104731" y="22810"/>
                  </a:lnTo>
                  <a:lnTo>
                    <a:pt x="100752" y="24440"/>
                  </a:lnTo>
                  <a:lnTo>
                    <a:pt x="96411" y="26069"/>
                  </a:lnTo>
                  <a:lnTo>
                    <a:pt x="92069" y="27336"/>
                  </a:lnTo>
                  <a:lnTo>
                    <a:pt x="87728" y="28604"/>
                  </a:lnTo>
                  <a:lnTo>
                    <a:pt x="83025" y="29509"/>
                  </a:lnTo>
                  <a:lnTo>
                    <a:pt x="78503" y="30414"/>
                  </a:lnTo>
                  <a:lnTo>
                    <a:pt x="73800" y="30776"/>
                  </a:lnTo>
                  <a:lnTo>
                    <a:pt x="69097" y="31138"/>
                  </a:lnTo>
                  <a:lnTo>
                    <a:pt x="64575" y="31138"/>
                  </a:lnTo>
                  <a:lnTo>
                    <a:pt x="59872" y="30776"/>
                  </a:lnTo>
                  <a:lnTo>
                    <a:pt x="54989" y="30233"/>
                  </a:lnTo>
                  <a:lnTo>
                    <a:pt x="50466" y="29328"/>
                  </a:lnTo>
                  <a:lnTo>
                    <a:pt x="45764" y="28060"/>
                  </a:lnTo>
                  <a:lnTo>
                    <a:pt x="41241" y="26431"/>
                  </a:lnTo>
                  <a:lnTo>
                    <a:pt x="36719" y="24621"/>
                  </a:lnTo>
                  <a:lnTo>
                    <a:pt x="32378" y="22267"/>
                  </a:lnTo>
                  <a:lnTo>
                    <a:pt x="28037" y="19732"/>
                  </a:lnTo>
                  <a:lnTo>
                    <a:pt x="24057" y="16655"/>
                  </a:lnTo>
                  <a:lnTo>
                    <a:pt x="19897" y="13034"/>
                  </a:lnTo>
                  <a:lnTo>
                    <a:pt x="16098" y="9232"/>
                  </a:lnTo>
                  <a:lnTo>
                    <a:pt x="12480" y="4888"/>
                  </a:lnTo>
                  <a:lnTo>
                    <a:pt x="9044" y="0"/>
                  </a:lnTo>
                  <a:lnTo>
                    <a:pt x="7597" y="724"/>
                  </a:lnTo>
                  <a:lnTo>
                    <a:pt x="6330" y="1629"/>
                  </a:lnTo>
                  <a:lnTo>
                    <a:pt x="5245" y="2715"/>
                  </a:lnTo>
                  <a:lnTo>
                    <a:pt x="4160" y="3982"/>
                  </a:lnTo>
                  <a:lnTo>
                    <a:pt x="2170" y="6517"/>
                  </a:lnTo>
                  <a:lnTo>
                    <a:pt x="0" y="9051"/>
                  </a:lnTo>
                </a:path>
              </a:pathLst>
            </a:custGeom>
            <a:ln w="542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2713F0A9-2BBD-46C8-8B61-8A38796FCED5}"/>
                </a:ext>
              </a:extLst>
            </p:cNvPr>
            <p:cNvSpPr/>
            <p:nvPr/>
          </p:nvSpPr>
          <p:spPr>
            <a:xfrm>
              <a:off x="6952786" y="5600845"/>
              <a:ext cx="8956" cy="17941"/>
            </a:xfrm>
            <a:custGeom>
              <a:avLst/>
              <a:gdLst/>
              <a:ahLst/>
              <a:cxnLst/>
              <a:rect l="0" t="0" r="0" b="0"/>
              <a:pathLst>
                <a:path w="8956" h="17941">
                  <a:moveTo>
                    <a:pt x="73" y="7187"/>
                  </a:moveTo>
                  <a:lnTo>
                    <a:pt x="344" y="5485"/>
                  </a:lnTo>
                  <a:lnTo>
                    <a:pt x="742" y="3983"/>
                  </a:lnTo>
                  <a:lnTo>
                    <a:pt x="1303" y="2607"/>
                  </a:lnTo>
                  <a:lnTo>
                    <a:pt x="1972" y="1521"/>
                  </a:lnTo>
                  <a:lnTo>
                    <a:pt x="2732" y="688"/>
                  </a:lnTo>
                  <a:lnTo>
                    <a:pt x="3546" y="217"/>
                  </a:lnTo>
                  <a:lnTo>
                    <a:pt x="4505" y="0"/>
                  </a:lnTo>
                  <a:lnTo>
                    <a:pt x="5392" y="217"/>
                  </a:lnTo>
                  <a:lnTo>
                    <a:pt x="6223" y="688"/>
                  </a:lnTo>
                  <a:lnTo>
                    <a:pt x="6965" y="1521"/>
                  </a:lnTo>
                  <a:lnTo>
                    <a:pt x="7653" y="2607"/>
                  </a:lnTo>
                  <a:lnTo>
                    <a:pt x="8195" y="3983"/>
                  </a:lnTo>
                  <a:lnTo>
                    <a:pt x="8612" y="5485"/>
                  </a:lnTo>
                  <a:lnTo>
                    <a:pt x="8883" y="7187"/>
                  </a:lnTo>
                  <a:lnTo>
                    <a:pt x="8955" y="8979"/>
                  </a:lnTo>
                  <a:lnTo>
                    <a:pt x="8883" y="10826"/>
                  </a:lnTo>
                  <a:lnTo>
                    <a:pt x="8612" y="12455"/>
                  </a:lnTo>
                  <a:lnTo>
                    <a:pt x="8195" y="14030"/>
                  </a:lnTo>
                  <a:lnTo>
                    <a:pt x="7653" y="15333"/>
                  </a:lnTo>
                  <a:lnTo>
                    <a:pt x="6965" y="16437"/>
                  </a:lnTo>
                  <a:lnTo>
                    <a:pt x="6223" y="17252"/>
                  </a:lnTo>
                  <a:lnTo>
                    <a:pt x="5392" y="17795"/>
                  </a:lnTo>
                  <a:lnTo>
                    <a:pt x="4505" y="17940"/>
                  </a:lnTo>
                  <a:lnTo>
                    <a:pt x="3546" y="17795"/>
                  </a:lnTo>
                  <a:lnTo>
                    <a:pt x="2732" y="17252"/>
                  </a:lnTo>
                  <a:lnTo>
                    <a:pt x="1972" y="16437"/>
                  </a:lnTo>
                  <a:lnTo>
                    <a:pt x="1303" y="15333"/>
                  </a:lnTo>
                  <a:lnTo>
                    <a:pt x="742" y="14030"/>
                  </a:lnTo>
                  <a:lnTo>
                    <a:pt x="344" y="12455"/>
                  </a:lnTo>
                  <a:lnTo>
                    <a:pt x="73" y="10826"/>
                  </a:lnTo>
                  <a:lnTo>
                    <a:pt x="0" y="897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D1FC3ED0-435D-4BE0-AA2F-363AB8EE6F5F}"/>
                </a:ext>
              </a:extLst>
            </p:cNvPr>
            <p:cNvSpPr/>
            <p:nvPr/>
          </p:nvSpPr>
          <p:spPr>
            <a:xfrm>
              <a:off x="6952859" y="5600897"/>
              <a:ext cx="8865" cy="17924"/>
            </a:xfrm>
            <a:custGeom>
              <a:avLst/>
              <a:gdLst/>
              <a:ahLst/>
              <a:cxnLst/>
              <a:rect l="0" t="0" r="0" b="0"/>
              <a:pathLst>
                <a:path w="8865" h="17924">
                  <a:moveTo>
                    <a:pt x="0" y="8871"/>
                  </a:moveTo>
                  <a:lnTo>
                    <a:pt x="0" y="10862"/>
                  </a:lnTo>
                  <a:lnTo>
                    <a:pt x="362" y="12492"/>
                  </a:lnTo>
                  <a:lnTo>
                    <a:pt x="724" y="13940"/>
                  </a:lnTo>
                  <a:lnTo>
                    <a:pt x="1267" y="15207"/>
                  </a:lnTo>
                  <a:lnTo>
                    <a:pt x="1990" y="16474"/>
                  </a:lnTo>
                  <a:lnTo>
                    <a:pt x="2714" y="17199"/>
                  </a:lnTo>
                  <a:lnTo>
                    <a:pt x="3437" y="17742"/>
                  </a:lnTo>
                  <a:lnTo>
                    <a:pt x="4523" y="17923"/>
                  </a:lnTo>
                  <a:lnTo>
                    <a:pt x="5247" y="17742"/>
                  </a:lnTo>
                  <a:lnTo>
                    <a:pt x="6150" y="17199"/>
                  </a:lnTo>
                  <a:lnTo>
                    <a:pt x="6874" y="16474"/>
                  </a:lnTo>
                  <a:lnTo>
                    <a:pt x="7598" y="15207"/>
                  </a:lnTo>
                  <a:lnTo>
                    <a:pt x="8141" y="13940"/>
                  </a:lnTo>
                  <a:lnTo>
                    <a:pt x="8502" y="12492"/>
                  </a:lnTo>
                  <a:lnTo>
                    <a:pt x="8864" y="10862"/>
                  </a:lnTo>
                  <a:lnTo>
                    <a:pt x="8864" y="8871"/>
                  </a:lnTo>
                  <a:lnTo>
                    <a:pt x="8864" y="7060"/>
                  </a:lnTo>
                  <a:lnTo>
                    <a:pt x="8502" y="5431"/>
                  </a:lnTo>
                  <a:lnTo>
                    <a:pt x="8141" y="3983"/>
                  </a:lnTo>
                  <a:lnTo>
                    <a:pt x="7598" y="2535"/>
                  </a:lnTo>
                  <a:lnTo>
                    <a:pt x="6874" y="1448"/>
                  </a:lnTo>
                  <a:lnTo>
                    <a:pt x="6150" y="724"/>
                  </a:lnTo>
                  <a:lnTo>
                    <a:pt x="5247" y="181"/>
                  </a:lnTo>
                  <a:lnTo>
                    <a:pt x="4523" y="0"/>
                  </a:lnTo>
                  <a:lnTo>
                    <a:pt x="3437" y="181"/>
                  </a:lnTo>
                  <a:lnTo>
                    <a:pt x="2714" y="724"/>
                  </a:lnTo>
                  <a:lnTo>
                    <a:pt x="1990" y="1448"/>
                  </a:lnTo>
                  <a:lnTo>
                    <a:pt x="1267" y="2535"/>
                  </a:lnTo>
                  <a:lnTo>
                    <a:pt x="724" y="3983"/>
                  </a:lnTo>
                  <a:lnTo>
                    <a:pt x="362" y="5431"/>
                  </a:lnTo>
                  <a:lnTo>
                    <a:pt x="0" y="706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80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DAB8900B-8787-40DC-84C6-D45B7B0F41FF}"/>
                </a:ext>
              </a:extLst>
            </p:cNvPr>
            <p:cNvSpPr/>
            <p:nvPr/>
          </p:nvSpPr>
          <p:spPr>
            <a:xfrm>
              <a:off x="7038164" y="5600845"/>
              <a:ext cx="8956" cy="17941"/>
            </a:xfrm>
            <a:custGeom>
              <a:avLst/>
              <a:gdLst/>
              <a:ahLst/>
              <a:cxnLst/>
              <a:rect l="0" t="0" r="0" b="0"/>
              <a:pathLst>
                <a:path w="8956" h="17941">
                  <a:moveTo>
                    <a:pt x="72" y="7187"/>
                  </a:moveTo>
                  <a:lnTo>
                    <a:pt x="344" y="5485"/>
                  </a:lnTo>
                  <a:lnTo>
                    <a:pt x="760" y="3983"/>
                  </a:lnTo>
                  <a:lnTo>
                    <a:pt x="1302" y="2607"/>
                  </a:lnTo>
                  <a:lnTo>
                    <a:pt x="1990" y="1521"/>
                  </a:lnTo>
                  <a:lnTo>
                    <a:pt x="2750" y="688"/>
                  </a:lnTo>
                  <a:lnTo>
                    <a:pt x="3564" y="217"/>
                  </a:lnTo>
                  <a:lnTo>
                    <a:pt x="4522" y="0"/>
                  </a:lnTo>
                  <a:lnTo>
                    <a:pt x="5409" y="217"/>
                  </a:lnTo>
                  <a:lnTo>
                    <a:pt x="6223" y="688"/>
                  </a:lnTo>
                  <a:lnTo>
                    <a:pt x="6983" y="1521"/>
                  </a:lnTo>
                  <a:lnTo>
                    <a:pt x="7670" y="2607"/>
                  </a:lnTo>
                  <a:lnTo>
                    <a:pt x="8213" y="3983"/>
                  </a:lnTo>
                  <a:lnTo>
                    <a:pt x="8629" y="5485"/>
                  </a:lnTo>
                  <a:lnTo>
                    <a:pt x="8900" y="7187"/>
                  </a:lnTo>
                  <a:lnTo>
                    <a:pt x="8955" y="8979"/>
                  </a:lnTo>
                  <a:lnTo>
                    <a:pt x="8900" y="10826"/>
                  </a:lnTo>
                  <a:lnTo>
                    <a:pt x="8629" y="12455"/>
                  </a:lnTo>
                  <a:lnTo>
                    <a:pt x="8213" y="14030"/>
                  </a:lnTo>
                  <a:lnTo>
                    <a:pt x="7670" y="15333"/>
                  </a:lnTo>
                  <a:lnTo>
                    <a:pt x="6983" y="16437"/>
                  </a:lnTo>
                  <a:lnTo>
                    <a:pt x="6223" y="17252"/>
                  </a:lnTo>
                  <a:lnTo>
                    <a:pt x="5409" y="17795"/>
                  </a:lnTo>
                  <a:lnTo>
                    <a:pt x="4522" y="17940"/>
                  </a:lnTo>
                  <a:lnTo>
                    <a:pt x="3636" y="17795"/>
                  </a:lnTo>
                  <a:lnTo>
                    <a:pt x="2750" y="17252"/>
                  </a:lnTo>
                  <a:lnTo>
                    <a:pt x="1990" y="16437"/>
                  </a:lnTo>
                  <a:lnTo>
                    <a:pt x="1302" y="15333"/>
                  </a:lnTo>
                  <a:lnTo>
                    <a:pt x="760" y="14030"/>
                  </a:lnTo>
                  <a:lnTo>
                    <a:pt x="344" y="12455"/>
                  </a:lnTo>
                  <a:lnTo>
                    <a:pt x="72" y="10826"/>
                  </a:lnTo>
                  <a:lnTo>
                    <a:pt x="0" y="897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Free-form: Shape 21">
              <a:extLst>
                <a:ext uri="{FF2B5EF4-FFF2-40B4-BE49-F238E27FC236}">
                  <a16:creationId xmlns:a16="http://schemas.microsoft.com/office/drawing/2014/main" id="{CCB57E7C-3F48-4010-82B4-301C49534BE5}"/>
                </a:ext>
              </a:extLst>
            </p:cNvPr>
            <p:cNvSpPr/>
            <p:nvPr/>
          </p:nvSpPr>
          <p:spPr>
            <a:xfrm>
              <a:off x="7038236" y="5600897"/>
              <a:ext cx="8863" cy="17924"/>
            </a:xfrm>
            <a:custGeom>
              <a:avLst/>
              <a:gdLst/>
              <a:ahLst/>
              <a:cxnLst/>
              <a:rect l="0" t="0" r="0" b="0"/>
              <a:pathLst>
                <a:path w="8863" h="17924">
                  <a:moveTo>
                    <a:pt x="0" y="8871"/>
                  </a:moveTo>
                  <a:lnTo>
                    <a:pt x="0" y="10862"/>
                  </a:lnTo>
                  <a:lnTo>
                    <a:pt x="362" y="12492"/>
                  </a:lnTo>
                  <a:lnTo>
                    <a:pt x="723" y="13940"/>
                  </a:lnTo>
                  <a:lnTo>
                    <a:pt x="1265" y="15207"/>
                  </a:lnTo>
                  <a:lnTo>
                    <a:pt x="1989" y="16474"/>
                  </a:lnTo>
                  <a:lnTo>
                    <a:pt x="2713" y="17199"/>
                  </a:lnTo>
                  <a:lnTo>
                    <a:pt x="3617" y="17742"/>
                  </a:lnTo>
                  <a:lnTo>
                    <a:pt x="4521" y="17923"/>
                  </a:lnTo>
                  <a:lnTo>
                    <a:pt x="5244" y="17742"/>
                  </a:lnTo>
                  <a:lnTo>
                    <a:pt x="6149" y="17199"/>
                  </a:lnTo>
                  <a:lnTo>
                    <a:pt x="6872" y="16474"/>
                  </a:lnTo>
                  <a:lnTo>
                    <a:pt x="7596" y="15207"/>
                  </a:lnTo>
                  <a:lnTo>
                    <a:pt x="8139" y="13940"/>
                  </a:lnTo>
                  <a:lnTo>
                    <a:pt x="8500" y="12492"/>
                  </a:lnTo>
                  <a:lnTo>
                    <a:pt x="8862" y="10862"/>
                  </a:lnTo>
                  <a:lnTo>
                    <a:pt x="8862" y="8871"/>
                  </a:lnTo>
                  <a:lnTo>
                    <a:pt x="8862" y="7060"/>
                  </a:lnTo>
                  <a:lnTo>
                    <a:pt x="8500" y="5431"/>
                  </a:lnTo>
                  <a:lnTo>
                    <a:pt x="8139" y="3983"/>
                  </a:lnTo>
                  <a:lnTo>
                    <a:pt x="7596" y="2535"/>
                  </a:lnTo>
                  <a:lnTo>
                    <a:pt x="6872" y="1448"/>
                  </a:lnTo>
                  <a:lnTo>
                    <a:pt x="6149" y="724"/>
                  </a:lnTo>
                  <a:lnTo>
                    <a:pt x="5244" y="181"/>
                  </a:lnTo>
                  <a:lnTo>
                    <a:pt x="4521" y="0"/>
                  </a:lnTo>
                  <a:lnTo>
                    <a:pt x="3436" y="181"/>
                  </a:lnTo>
                  <a:lnTo>
                    <a:pt x="2713" y="724"/>
                  </a:lnTo>
                  <a:lnTo>
                    <a:pt x="1989" y="1448"/>
                  </a:lnTo>
                  <a:lnTo>
                    <a:pt x="1265" y="2535"/>
                  </a:lnTo>
                  <a:lnTo>
                    <a:pt x="723" y="3983"/>
                  </a:lnTo>
                  <a:lnTo>
                    <a:pt x="362" y="5431"/>
                  </a:lnTo>
                  <a:lnTo>
                    <a:pt x="0" y="706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80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-form: Shape 22">
              <a:extLst>
                <a:ext uri="{FF2B5EF4-FFF2-40B4-BE49-F238E27FC236}">
                  <a16:creationId xmlns:a16="http://schemas.microsoft.com/office/drawing/2014/main" id="{15F79BB8-95C2-4B58-B725-E8E78616E38C}"/>
                </a:ext>
              </a:extLst>
            </p:cNvPr>
            <p:cNvSpPr/>
            <p:nvPr/>
          </p:nvSpPr>
          <p:spPr>
            <a:xfrm>
              <a:off x="6979811" y="5650134"/>
              <a:ext cx="35816" cy="13583"/>
            </a:xfrm>
            <a:custGeom>
              <a:avLst/>
              <a:gdLst/>
              <a:ahLst/>
              <a:cxnLst/>
              <a:rect l="0" t="0" r="0" b="0"/>
              <a:pathLst>
                <a:path w="35816" h="13583">
                  <a:moveTo>
                    <a:pt x="35815" y="0"/>
                  </a:moveTo>
                  <a:lnTo>
                    <a:pt x="35634" y="1630"/>
                  </a:lnTo>
                  <a:lnTo>
                    <a:pt x="35453" y="3260"/>
                  </a:lnTo>
                  <a:lnTo>
                    <a:pt x="34910" y="4708"/>
                  </a:lnTo>
                  <a:lnTo>
                    <a:pt x="34368" y="5976"/>
                  </a:lnTo>
                  <a:lnTo>
                    <a:pt x="33463" y="7244"/>
                  </a:lnTo>
                  <a:lnTo>
                    <a:pt x="32559" y="8330"/>
                  </a:lnTo>
                  <a:lnTo>
                    <a:pt x="31474" y="9236"/>
                  </a:lnTo>
                  <a:lnTo>
                    <a:pt x="30208" y="10141"/>
                  </a:lnTo>
                  <a:lnTo>
                    <a:pt x="28942" y="11046"/>
                  </a:lnTo>
                  <a:lnTo>
                    <a:pt x="27495" y="11590"/>
                  </a:lnTo>
                  <a:lnTo>
                    <a:pt x="24420" y="12676"/>
                  </a:lnTo>
                  <a:lnTo>
                    <a:pt x="21163" y="13401"/>
                  </a:lnTo>
                  <a:lnTo>
                    <a:pt x="17908" y="13582"/>
                  </a:lnTo>
                  <a:lnTo>
                    <a:pt x="14471" y="13401"/>
                  </a:lnTo>
                  <a:lnTo>
                    <a:pt x="11215" y="12676"/>
                  </a:lnTo>
                  <a:lnTo>
                    <a:pt x="8321" y="11590"/>
                  </a:lnTo>
                  <a:lnTo>
                    <a:pt x="6873" y="11046"/>
                  </a:lnTo>
                  <a:lnTo>
                    <a:pt x="5608" y="10141"/>
                  </a:lnTo>
                  <a:lnTo>
                    <a:pt x="4341" y="9236"/>
                  </a:lnTo>
                  <a:lnTo>
                    <a:pt x="3256" y="8330"/>
                  </a:lnTo>
                  <a:lnTo>
                    <a:pt x="2352" y="7244"/>
                  </a:lnTo>
                  <a:lnTo>
                    <a:pt x="1447" y="5976"/>
                  </a:lnTo>
                  <a:lnTo>
                    <a:pt x="723" y="4708"/>
                  </a:lnTo>
                  <a:lnTo>
                    <a:pt x="362" y="3260"/>
                  </a:lnTo>
                  <a:lnTo>
                    <a:pt x="0" y="1630"/>
                  </a:lnTo>
                  <a:lnTo>
                    <a:pt x="0" y="0"/>
                  </a:lnTo>
                </a:path>
              </a:pathLst>
            </a:custGeom>
            <a:ln w="542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CE230D9-593B-4AD8-AC1B-633F78E528BF}"/>
              </a:ext>
            </a:extLst>
          </p:cNvPr>
          <p:cNvGrpSpPr/>
          <p:nvPr/>
        </p:nvGrpSpPr>
        <p:grpSpPr>
          <a:xfrm>
            <a:off x="7645400" y="5511800"/>
            <a:ext cx="233159" cy="233532"/>
            <a:chOff x="7645400" y="5511800"/>
            <a:chExt cx="233159" cy="233532"/>
          </a:xfrm>
        </p:grpSpPr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86AE4EB4-05DC-4BE6-9523-6881A6612590}"/>
                </a:ext>
              </a:extLst>
            </p:cNvPr>
            <p:cNvSpPr/>
            <p:nvPr/>
          </p:nvSpPr>
          <p:spPr>
            <a:xfrm>
              <a:off x="7645400" y="5511800"/>
              <a:ext cx="233123" cy="233436"/>
            </a:xfrm>
            <a:custGeom>
              <a:avLst/>
              <a:gdLst/>
              <a:ahLst/>
              <a:cxnLst/>
              <a:rect l="0" t="0" r="0" b="0"/>
              <a:pathLst>
                <a:path w="233123" h="233436">
                  <a:moveTo>
                    <a:pt x="126" y="110698"/>
                  </a:moveTo>
                  <a:lnTo>
                    <a:pt x="615" y="104815"/>
                  </a:lnTo>
                  <a:lnTo>
                    <a:pt x="1284" y="98932"/>
                  </a:lnTo>
                  <a:lnTo>
                    <a:pt x="2315" y="93175"/>
                  </a:lnTo>
                  <a:lnTo>
                    <a:pt x="3618" y="87563"/>
                  </a:lnTo>
                  <a:lnTo>
                    <a:pt x="5192" y="82023"/>
                  </a:lnTo>
                  <a:lnTo>
                    <a:pt x="7036" y="76557"/>
                  </a:lnTo>
                  <a:lnTo>
                    <a:pt x="9153" y="71289"/>
                  </a:lnTo>
                  <a:lnTo>
                    <a:pt x="11468" y="66093"/>
                  </a:lnTo>
                  <a:lnTo>
                    <a:pt x="14073" y="61097"/>
                  </a:lnTo>
                  <a:lnTo>
                    <a:pt x="16877" y="56154"/>
                  </a:lnTo>
                  <a:lnTo>
                    <a:pt x="19879" y="51448"/>
                  </a:lnTo>
                  <a:lnTo>
                    <a:pt x="23171" y="46850"/>
                  </a:lnTo>
                  <a:lnTo>
                    <a:pt x="26590" y="42487"/>
                  </a:lnTo>
                  <a:lnTo>
                    <a:pt x="30280" y="38233"/>
                  </a:lnTo>
                  <a:lnTo>
                    <a:pt x="34097" y="34196"/>
                  </a:lnTo>
                  <a:lnTo>
                    <a:pt x="38130" y="30304"/>
                  </a:lnTo>
                  <a:lnTo>
                    <a:pt x="42381" y="26683"/>
                  </a:lnTo>
                  <a:lnTo>
                    <a:pt x="46812" y="23190"/>
                  </a:lnTo>
                  <a:lnTo>
                    <a:pt x="51407" y="19895"/>
                  </a:lnTo>
                  <a:lnTo>
                    <a:pt x="56110" y="16890"/>
                  </a:lnTo>
                  <a:lnTo>
                    <a:pt x="60975" y="14084"/>
                  </a:lnTo>
                  <a:lnTo>
                    <a:pt x="66040" y="11477"/>
                  </a:lnTo>
                  <a:lnTo>
                    <a:pt x="71159" y="9161"/>
                  </a:lnTo>
                  <a:lnTo>
                    <a:pt x="76496" y="7042"/>
                  </a:lnTo>
                  <a:lnTo>
                    <a:pt x="81886" y="5268"/>
                  </a:lnTo>
                  <a:lnTo>
                    <a:pt x="87438" y="3693"/>
                  </a:lnTo>
                  <a:lnTo>
                    <a:pt x="93028" y="2389"/>
                  </a:lnTo>
                  <a:lnTo>
                    <a:pt x="98781" y="1358"/>
                  </a:lnTo>
                  <a:lnTo>
                    <a:pt x="104658" y="616"/>
                  </a:lnTo>
                  <a:lnTo>
                    <a:pt x="110537" y="127"/>
                  </a:lnTo>
                  <a:lnTo>
                    <a:pt x="116560" y="0"/>
                  </a:lnTo>
                  <a:lnTo>
                    <a:pt x="122566" y="127"/>
                  </a:lnTo>
                  <a:lnTo>
                    <a:pt x="128445" y="616"/>
                  </a:lnTo>
                  <a:lnTo>
                    <a:pt x="134324" y="1358"/>
                  </a:lnTo>
                  <a:lnTo>
                    <a:pt x="140076" y="2389"/>
                  </a:lnTo>
                  <a:lnTo>
                    <a:pt x="145683" y="3693"/>
                  </a:lnTo>
                  <a:lnTo>
                    <a:pt x="151219" y="5268"/>
                  </a:lnTo>
                  <a:lnTo>
                    <a:pt x="156609" y="7042"/>
                  </a:lnTo>
                  <a:lnTo>
                    <a:pt x="161944" y="9161"/>
                  </a:lnTo>
                  <a:lnTo>
                    <a:pt x="167083" y="11477"/>
                  </a:lnTo>
                  <a:lnTo>
                    <a:pt x="172128" y="14084"/>
                  </a:lnTo>
                  <a:lnTo>
                    <a:pt x="176994" y="16890"/>
                  </a:lnTo>
                  <a:lnTo>
                    <a:pt x="181770" y="19895"/>
                  </a:lnTo>
                  <a:lnTo>
                    <a:pt x="186291" y="23190"/>
                  </a:lnTo>
                  <a:lnTo>
                    <a:pt x="190723" y="26683"/>
                  </a:lnTo>
                  <a:lnTo>
                    <a:pt x="194974" y="30304"/>
                  </a:lnTo>
                  <a:lnTo>
                    <a:pt x="199008" y="34196"/>
                  </a:lnTo>
                  <a:lnTo>
                    <a:pt x="202824" y="38233"/>
                  </a:lnTo>
                  <a:lnTo>
                    <a:pt x="206515" y="42487"/>
                  </a:lnTo>
                  <a:lnTo>
                    <a:pt x="210005" y="46850"/>
                  </a:lnTo>
                  <a:lnTo>
                    <a:pt x="213226" y="51448"/>
                  </a:lnTo>
                  <a:lnTo>
                    <a:pt x="216228" y="56154"/>
                  </a:lnTo>
                  <a:lnTo>
                    <a:pt x="219032" y="61097"/>
                  </a:lnTo>
                  <a:lnTo>
                    <a:pt x="221637" y="66093"/>
                  </a:lnTo>
                  <a:lnTo>
                    <a:pt x="223951" y="71289"/>
                  </a:lnTo>
                  <a:lnTo>
                    <a:pt x="226068" y="76557"/>
                  </a:lnTo>
                  <a:lnTo>
                    <a:pt x="227913" y="82023"/>
                  </a:lnTo>
                  <a:lnTo>
                    <a:pt x="229487" y="87563"/>
                  </a:lnTo>
                  <a:lnTo>
                    <a:pt x="230790" y="93175"/>
                  </a:lnTo>
                  <a:lnTo>
                    <a:pt x="231819" y="98932"/>
                  </a:lnTo>
                  <a:lnTo>
                    <a:pt x="232508" y="104815"/>
                  </a:lnTo>
                  <a:lnTo>
                    <a:pt x="232978" y="110698"/>
                  </a:lnTo>
                  <a:lnTo>
                    <a:pt x="233122" y="116708"/>
                  </a:lnTo>
                  <a:lnTo>
                    <a:pt x="232978" y="122737"/>
                  </a:lnTo>
                  <a:lnTo>
                    <a:pt x="232508" y="128619"/>
                  </a:lnTo>
                  <a:lnTo>
                    <a:pt x="231819" y="134503"/>
                  </a:lnTo>
                  <a:lnTo>
                    <a:pt x="230790" y="140260"/>
                  </a:lnTo>
                  <a:lnTo>
                    <a:pt x="229487" y="145853"/>
                  </a:lnTo>
                  <a:lnTo>
                    <a:pt x="227913" y="151411"/>
                  </a:lnTo>
                  <a:lnTo>
                    <a:pt x="226068" y="156878"/>
                  </a:lnTo>
                  <a:lnTo>
                    <a:pt x="223951" y="162146"/>
                  </a:lnTo>
                  <a:lnTo>
                    <a:pt x="221637" y="167342"/>
                  </a:lnTo>
                  <a:lnTo>
                    <a:pt x="219032" y="172338"/>
                  </a:lnTo>
                  <a:lnTo>
                    <a:pt x="216228" y="177262"/>
                  </a:lnTo>
                  <a:lnTo>
                    <a:pt x="213226" y="181987"/>
                  </a:lnTo>
                  <a:lnTo>
                    <a:pt x="210005" y="186567"/>
                  </a:lnTo>
                  <a:lnTo>
                    <a:pt x="206515" y="190947"/>
                  </a:lnTo>
                  <a:lnTo>
                    <a:pt x="202824" y="195184"/>
                  </a:lnTo>
                  <a:lnTo>
                    <a:pt x="199008" y="199294"/>
                  </a:lnTo>
                  <a:lnTo>
                    <a:pt x="194974" y="203130"/>
                  </a:lnTo>
                  <a:lnTo>
                    <a:pt x="190723" y="206823"/>
                  </a:lnTo>
                  <a:lnTo>
                    <a:pt x="186291" y="210245"/>
                  </a:lnTo>
                  <a:lnTo>
                    <a:pt x="181770" y="213521"/>
                  </a:lnTo>
                  <a:lnTo>
                    <a:pt x="176994" y="216545"/>
                  </a:lnTo>
                  <a:lnTo>
                    <a:pt x="172128" y="219351"/>
                  </a:lnTo>
                  <a:lnTo>
                    <a:pt x="167083" y="221939"/>
                  </a:lnTo>
                  <a:lnTo>
                    <a:pt x="161944" y="224274"/>
                  </a:lnTo>
                  <a:lnTo>
                    <a:pt x="156609" y="226393"/>
                  </a:lnTo>
                  <a:lnTo>
                    <a:pt x="151219" y="228239"/>
                  </a:lnTo>
                  <a:lnTo>
                    <a:pt x="145683" y="229814"/>
                  </a:lnTo>
                  <a:lnTo>
                    <a:pt x="140076" y="231117"/>
                  </a:lnTo>
                  <a:lnTo>
                    <a:pt x="134324" y="232131"/>
                  </a:lnTo>
                  <a:lnTo>
                    <a:pt x="128445" y="232819"/>
                  </a:lnTo>
                  <a:lnTo>
                    <a:pt x="122566" y="233308"/>
                  </a:lnTo>
                  <a:lnTo>
                    <a:pt x="116560" y="233435"/>
                  </a:lnTo>
                  <a:lnTo>
                    <a:pt x="110537" y="233308"/>
                  </a:lnTo>
                  <a:lnTo>
                    <a:pt x="104658" y="232819"/>
                  </a:lnTo>
                  <a:lnTo>
                    <a:pt x="98781" y="232131"/>
                  </a:lnTo>
                  <a:lnTo>
                    <a:pt x="93028" y="231117"/>
                  </a:lnTo>
                  <a:lnTo>
                    <a:pt x="87438" y="229814"/>
                  </a:lnTo>
                  <a:lnTo>
                    <a:pt x="81886" y="228239"/>
                  </a:lnTo>
                  <a:lnTo>
                    <a:pt x="76496" y="226393"/>
                  </a:lnTo>
                  <a:lnTo>
                    <a:pt x="71159" y="224274"/>
                  </a:lnTo>
                  <a:lnTo>
                    <a:pt x="66040" y="221939"/>
                  </a:lnTo>
                  <a:lnTo>
                    <a:pt x="60975" y="219351"/>
                  </a:lnTo>
                  <a:lnTo>
                    <a:pt x="56110" y="216545"/>
                  </a:lnTo>
                  <a:lnTo>
                    <a:pt x="51407" y="213521"/>
                  </a:lnTo>
                  <a:lnTo>
                    <a:pt x="46812" y="210245"/>
                  </a:lnTo>
                  <a:lnTo>
                    <a:pt x="42381" y="206823"/>
                  </a:lnTo>
                  <a:lnTo>
                    <a:pt x="38130" y="203130"/>
                  </a:lnTo>
                  <a:lnTo>
                    <a:pt x="34097" y="199294"/>
                  </a:lnTo>
                  <a:lnTo>
                    <a:pt x="30280" y="195184"/>
                  </a:lnTo>
                  <a:lnTo>
                    <a:pt x="26590" y="190947"/>
                  </a:lnTo>
                  <a:lnTo>
                    <a:pt x="23171" y="186567"/>
                  </a:lnTo>
                  <a:lnTo>
                    <a:pt x="19879" y="181987"/>
                  </a:lnTo>
                  <a:lnTo>
                    <a:pt x="16877" y="177262"/>
                  </a:lnTo>
                  <a:lnTo>
                    <a:pt x="14073" y="172338"/>
                  </a:lnTo>
                  <a:lnTo>
                    <a:pt x="11468" y="167342"/>
                  </a:lnTo>
                  <a:lnTo>
                    <a:pt x="9153" y="162146"/>
                  </a:lnTo>
                  <a:lnTo>
                    <a:pt x="7036" y="156878"/>
                  </a:lnTo>
                  <a:lnTo>
                    <a:pt x="5192" y="151411"/>
                  </a:lnTo>
                  <a:lnTo>
                    <a:pt x="3618" y="145853"/>
                  </a:lnTo>
                  <a:lnTo>
                    <a:pt x="2315" y="140260"/>
                  </a:lnTo>
                  <a:lnTo>
                    <a:pt x="1284" y="134503"/>
                  </a:lnTo>
                  <a:lnTo>
                    <a:pt x="615" y="128619"/>
                  </a:lnTo>
                  <a:lnTo>
                    <a:pt x="126" y="122737"/>
                  </a:lnTo>
                  <a:lnTo>
                    <a:pt x="0" y="116708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EE3238BA-759D-49AC-B1BD-084E77A51D4C}"/>
                </a:ext>
              </a:extLst>
            </p:cNvPr>
            <p:cNvSpPr/>
            <p:nvPr/>
          </p:nvSpPr>
          <p:spPr>
            <a:xfrm>
              <a:off x="7645400" y="5511800"/>
              <a:ext cx="233159" cy="233532"/>
            </a:xfrm>
            <a:custGeom>
              <a:avLst/>
              <a:gdLst/>
              <a:ahLst/>
              <a:cxnLst/>
              <a:rect l="0" t="0" r="0" b="0"/>
              <a:pathLst>
                <a:path w="233159" h="233532">
                  <a:moveTo>
                    <a:pt x="0" y="116765"/>
                  </a:moveTo>
                  <a:lnTo>
                    <a:pt x="181" y="122739"/>
                  </a:lnTo>
                  <a:lnTo>
                    <a:pt x="543" y="128532"/>
                  </a:lnTo>
                  <a:lnTo>
                    <a:pt x="1266" y="134507"/>
                  </a:lnTo>
                  <a:lnTo>
                    <a:pt x="2352" y="140300"/>
                  </a:lnTo>
                  <a:lnTo>
                    <a:pt x="3618" y="145911"/>
                  </a:lnTo>
                  <a:lnTo>
                    <a:pt x="5245" y="151342"/>
                  </a:lnTo>
                  <a:lnTo>
                    <a:pt x="7055" y="156954"/>
                  </a:lnTo>
                  <a:lnTo>
                    <a:pt x="9225" y="162204"/>
                  </a:lnTo>
                  <a:lnTo>
                    <a:pt x="11395" y="167273"/>
                  </a:lnTo>
                  <a:lnTo>
                    <a:pt x="14109" y="172342"/>
                  </a:lnTo>
                  <a:lnTo>
                    <a:pt x="16822" y="177230"/>
                  </a:lnTo>
                  <a:lnTo>
                    <a:pt x="19897" y="181937"/>
                  </a:lnTo>
                  <a:lnTo>
                    <a:pt x="23153" y="186644"/>
                  </a:lnTo>
                  <a:lnTo>
                    <a:pt x="26590" y="190988"/>
                  </a:lnTo>
                  <a:lnTo>
                    <a:pt x="30207" y="195152"/>
                  </a:lnTo>
                  <a:lnTo>
                    <a:pt x="34187" y="199316"/>
                  </a:lnTo>
                  <a:lnTo>
                    <a:pt x="38166" y="203117"/>
                  </a:lnTo>
                  <a:lnTo>
                    <a:pt x="42327" y="206919"/>
                  </a:lnTo>
                  <a:lnTo>
                    <a:pt x="46848" y="210177"/>
                  </a:lnTo>
                  <a:lnTo>
                    <a:pt x="51371" y="213436"/>
                  </a:lnTo>
                  <a:lnTo>
                    <a:pt x="56073" y="216514"/>
                  </a:lnTo>
                  <a:lnTo>
                    <a:pt x="60958" y="219410"/>
                  </a:lnTo>
                  <a:lnTo>
                    <a:pt x="66022" y="221945"/>
                  </a:lnTo>
                  <a:lnTo>
                    <a:pt x="71087" y="224298"/>
                  </a:lnTo>
                  <a:lnTo>
                    <a:pt x="76513" y="226471"/>
                  </a:lnTo>
                  <a:lnTo>
                    <a:pt x="81940" y="228281"/>
                  </a:lnTo>
                  <a:lnTo>
                    <a:pt x="87366" y="229910"/>
                  </a:lnTo>
                  <a:lnTo>
                    <a:pt x="92973" y="231177"/>
                  </a:lnTo>
                  <a:lnTo>
                    <a:pt x="98762" y="232082"/>
                  </a:lnTo>
                  <a:lnTo>
                    <a:pt x="104731" y="232807"/>
                  </a:lnTo>
                  <a:lnTo>
                    <a:pt x="110520" y="233350"/>
                  </a:lnTo>
                  <a:lnTo>
                    <a:pt x="116488" y="233531"/>
                  </a:lnTo>
                  <a:lnTo>
                    <a:pt x="122638" y="233350"/>
                  </a:lnTo>
                  <a:lnTo>
                    <a:pt x="128427" y="232807"/>
                  </a:lnTo>
                  <a:lnTo>
                    <a:pt x="134396" y="232082"/>
                  </a:lnTo>
                  <a:lnTo>
                    <a:pt x="140003" y="231177"/>
                  </a:lnTo>
                  <a:lnTo>
                    <a:pt x="145610" y="229910"/>
                  </a:lnTo>
                  <a:lnTo>
                    <a:pt x="151218" y="228281"/>
                  </a:lnTo>
                  <a:lnTo>
                    <a:pt x="156645" y="226471"/>
                  </a:lnTo>
                  <a:lnTo>
                    <a:pt x="161890" y="224298"/>
                  </a:lnTo>
                  <a:lnTo>
                    <a:pt x="167136" y="221945"/>
                  </a:lnTo>
                  <a:lnTo>
                    <a:pt x="172200" y="219410"/>
                  </a:lnTo>
                  <a:lnTo>
                    <a:pt x="176903" y="216514"/>
                  </a:lnTo>
                  <a:lnTo>
                    <a:pt x="181787" y="213436"/>
                  </a:lnTo>
                  <a:lnTo>
                    <a:pt x="186310" y="210177"/>
                  </a:lnTo>
                  <a:lnTo>
                    <a:pt x="190650" y="206919"/>
                  </a:lnTo>
                  <a:lnTo>
                    <a:pt x="194992" y="203117"/>
                  </a:lnTo>
                  <a:lnTo>
                    <a:pt x="198971" y="199316"/>
                  </a:lnTo>
                  <a:lnTo>
                    <a:pt x="202770" y="195152"/>
                  </a:lnTo>
                  <a:lnTo>
                    <a:pt x="206568" y="190988"/>
                  </a:lnTo>
                  <a:lnTo>
                    <a:pt x="210005" y="186644"/>
                  </a:lnTo>
                  <a:lnTo>
                    <a:pt x="213261" y="181937"/>
                  </a:lnTo>
                  <a:lnTo>
                    <a:pt x="216155" y="177230"/>
                  </a:lnTo>
                  <a:lnTo>
                    <a:pt x="219049" y="172342"/>
                  </a:lnTo>
                  <a:lnTo>
                    <a:pt x="221581" y="167273"/>
                  </a:lnTo>
                  <a:lnTo>
                    <a:pt x="223933" y="162204"/>
                  </a:lnTo>
                  <a:lnTo>
                    <a:pt x="226103" y="156954"/>
                  </a:lnTo>
                  <a:lnTo>
                    <a:pt x="227912" y="151342"/>
                  </a:lnTo>
                  <a:lnTo>
                    <a:pt x="229540" y="145911"/>
                  </a:lnTo>
                  <a:lnTo>
                    <a:pt x="230806" y="140300"/>
                  </a:lnTo>
                  <a:lnTo>
                    <a:pt x="231892" y="134507"/>
                  </a:lnTo>
                  <a:lnTo>
                    <a:pt x="232435" y="128532"/>
                  </a:lnTo>
                  <a:lnTo>
                    <a:pt x="232977" y="122739"/>
                  </a:lnTo>
                  <a:lnTo>
                    <a:pt x="233158" y="116765"/>
                  </a:lnTo>
                  <a:lnTo>
                    <a:pt x="232977" y="110791"/>
                  </a:lnTo>
                  <a:lnTo>
                    <a:pt x="232435" y="104817"/>
                  </a:lnTo>
                  <a:lnTo>
                    <a:pt x="231892" y="99024"/>
                  </a:lnTo>
                  <a:lnTo>
                    <a:pt x="230806" y="93231"/>
                  </a:lnTo>
                  <a:lnTo>
                    <a:pt x="229540" y="87619"/>
                  </a:lnTo>
                  <a:lnTo>
                    <a:pt x="227912" y="82007"/>
                  </a:lnTo>
                  <a:lnTo>
                    <a:pt x="226103" y="76576"/>
                  </a:lnTo>
                  <a:lnTo>
                    <a:pt x="223933" y="71326"/>
                  </a:lnTo>
                  <a:lnTo>
                    <a:pt x="221581" y="66077"/>
                  </a:lnTo>
                  <a:lnTo>
                    <a:pt x="219049" y="61189"/>
                  </a:lnTo>
                  <a:lnTo>
                    <a:pt x="216155" y="56120"/>
                  </a:lnTo>
                  <a:lnTo>
                    <a:pt x="213261" y="51413"/>
                  </a:lnTo>
                  <a:lnTo>
                    <a:pt x="210005" y="46887"/>
                  </a:lnTo>
                  <a:lnTo>
                    <a:pt x="206568" y="42542"/>
                  </a:lnTo>
                  <a:lnTo>
                    <a:pt x="202770" y="38198"/>
                  </a:lnTo>
                  <a:lnTo>
                    <a:pt x="198971" y="34215"/>
                  </a:lnTo>
                  <a:lnTo>
                    <a:pt x="194992" y="30232"/>
                  </a:lnTo>
                  <a:lnTo>
                    <a:pt x="190650" y="26612"/>
                  </a:lnTo>
                  <a:lnTo>
                    <a:pt x="186310" y="23172"/>
                  </a:lnTo>
                  <a:lnTo>
                    <a:pt x="181787" y="19914"/>
                  </a:lnTo>
                  <a:lnTo>
                    <a:pt x="176903" y="16836"/>
                  </a:lnTo>
                  <a:lnTo>
                    <a:pt x="172200" y="14120"/>
                  </a:lnTo>
                  <a:lnTo>
                    <a:pt x="167136" y="11405"/>
                  </a:lnTo>
                  <a:lnTo>
                    <a:pt x="161890" y="9233"/>
                  </a:lnTo>
                  <a:lnTo>
                    <a:pt x="156645" y="7060"/>
                  </a:lnTo>
                  <a:lnTo>
                    <a:pt x="151218" y="5250"/>
                  </a:lnTo>
                  <a:lnTo>
                    <a:pt x="145610" y="3621"/>
                  </a:lnTo>
                  <a:lnTo>
                    <a:pt x="140003" y="2353"/>
                  </a:lnTo>
                  <a:lnTo>
                    <a:pt x="134396" y="1448"/>
                  </a:lnTo>
                  <a:lnTo>
                    <a:pt x="128427" y="543"/>
                  </a:lnTo>
                  <a:lnTo>
                    <a:pt x="122638" y="181"/>
                  </a:lnTo>
                  <a:lnTo>
                    <a:pt x="116488" y="0"/>
                  </a:lnTo>
                  <a:lnTo>
                    <a:pt x="110520" y="181"/>
                  </a:lnTo>
                  <a:lnTo>
                    <a:pt x="104731" y="543"/>
                  </a:lnTo>
                  <a:lnTo>
                    <a:pt x="98762" y="1448"/>
                  </a:lnTo>
                  <a:lnTo>
                    <a:pt x="92973" y="2353"/>
                  </a:lnTo>
                  <a:lnTo>
                    <a:pt x="87366" y="3621"/>
                  </a:lnTo>
                  <a:lnTo>
                    <a:pt x="81940" y="5250"/>
                  </a:lnTo>
                  <a:lnTo>
                    <a:pt x="76513" y="7060"/>
                  </a:lnTo>
                  <a:lnTo>
                    <a:pt x="71087" y="9233"/>
                  </a:lnTo>
                  <a:lnTo>
                    <a:pt x="66022" y="11405"/>
                  </a:lnTo>
                  <a:lnTo>
                    <a:pt x="60958" y="14120"/>
                  </a:lnTo>
                  <a:lnTo>
                    <a:pt x="56073" y="16836"/>
                  </a:lnTo>
                  <a:lnTo>
                    <a:pt x="51371" y="19914"/>
                  </a:lnTo>
                  <a:lnTo>
                    <a:pt x="46848" y="23172"/>
                  </a:lnTo>
                  <a:lnTo>
                    <a:pt x="42327" y="26612"/>
                  </a:lnTo>
                  <a:lnTo>
                    <a:pt x="38166" y="30232"/>
                  </a:lnTo>
                  <a:lnTo>
                    <a:pt x="34187" y="34215"/>
                  </a:lnTo>
                  <a:lnTo>
                    <a:pt x="30207" y="38198"/>
                  </a:lnTo>
                  <a:lnTo>
                    <a:pt x="26590" y="42542"/>
                  </a:lnTo>
                  <a:lnTo>
                    <a:pt x="23153" y="46887"/>
                  </a:lnTo>
                  <a:lnTo>
                    <a:pt x="19897" y="51413"/>
                  </a:lnTo>
                  <a:lnTo>
                    <a:pt x="16822" y="56120"/>
                  </a:lnTo>
                  <a:lnTo>
                    <a:pt x="14109" y="61189"/>
                  </a:lnTo>
                  <a:lnTo>
                    <a:pt x="11395" y="66077"/>
                  </a:lnTo>
                  <a:lnTo>
                    <a:pt x="9225" y="71326"/>
                  </a:lnTo>
                  <a:lnTo>
                    <a:pt x="7055" y="76576"/>
                  </a:lnTo>
                  <a:lnTo>
                    <a:pt x="5245" y="82007"/>
                  </a:lnTo>
                  <a:lnTo>
                    <a:pt x="3618" y="87619"/>
                  </a:lnTo>
                  <a:lnTo>
                    <a:pt x="2352" y="93231"/>
                  </a:lnTo>
                  <a:lnTo>
                    <a:pt x="1266" y="99024"/>
                  </a:lnTo>
                  <a:lnTo>
                    <a:pt x="543" y="104817"/>
                  </a:lnTo>
                  <a:lnTo>
                    <a:pt x="181" y="11079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533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93B91B8C-B6BB-4382-9FF9-F500AF96B408}"/>
                </a:ext>
              </a:extLst>
            </p:cNvPr>
            <p:cNvSpPr/>
            <p:nvPr/>
          </p:nvSpPr>
          <p:spPr>
            <a:xfrm>
              <a:off x="7688631" y="5668394"/>
              <a:ext cx="143622" cy="31139"/>
            </a:xfrm>
            <a:custGeom>
              <a:avLst/>
              <a:gdLst/>
              <a:ahLst/>
              <a:cxnLst/>
              <a:rect l="0" t="0" r="0" b="0"/>
              <a:pathLst>
                <a:path w="143622" h="31139">
                  <a:moveTo>
                    <a:pt x="143621" y="9051"/>
                  </a:moveTo>
                  <a:lnTo>
                    <a:pt x="141451" y="6517"/>
                  </a:lnTo>
                  <a:lnTo>
                    <a:pt x="139461" y="3982"/>
                  </a:lnTo>
                  <a:lnTo>
                    <a:pt x="138376" y="2715"/>
                  </a:lnTo>
                  <a:lnTo>
                    <a:pt x="137291" y="1629"/>
                  </a:lnTo>
                  <a:lnTo>
                    <a:pt x="136024" y="724"/>
                  </a:lnTo>
                  <a:lnTo>
                    <a:pt x="134577" y="0"/>
                  </a:lnTo>
                  <a:lnTo>
                    <a:pt x="132768" y="2534"/>
                  </a:lnTo>
                  <a:lnTo>
                    <a:pt x="130598" y="5069"/>
                  </a:lnTo>
                  <a:lnTo>
                    <a:pt x="128246" y="7422"/>
                  </a:lnTo>
                  <a:lnTo>
                    <a:pt x="125533" y="9957"/>
                  </a:lnTo>
                  <a:lnTo>
                    <a:pt x="122639" y="12310"/>
                  </a:lnTo>
                  <a:lnTo>
                    <a:pt x="119383" y="14663"/>
                  </a:lnTo>
                  <a:lnTo>
                    <a:pt x="116127" y="16836"/>
                  </a:lnTo>
                  <a:lnTo>
                    <a:pt x="112509" y="19008"/>
                  </a:lnTo>
                  <a:lnTo>
                    <a:pt x="108711" y="21000"/>
                  </a:lnTo>
                  <a:lnTo>
                    <a:pt x="104731" y="22810"/>
                  </a:lnTo>
                  <a:lnTo>
                    <a:pt x="100752" y="24440"/>
                  </a:lnTo>
                  <a:lnTo>
                    <a:pt x="96411" y="26069"/>
                  </a:lnTo>
                  <a:lnTo>
                    <a:pt x="92069" y="27336"/>
                  </a:lnTo>
                  <a:lnTo>
                    <a:pt x="87728" y="28604"/>
                  </a:lnTo>
                  <a:lnTo>
                    <a:pt x="83025" y="29509"/>
                  </a:lnTo>
                  <a:lnTo>
                    <a:pt x="78503" y="30414"/>
                  </a:lnTo>
                  <a:lnTo>
                    <a:pt x="73800" y="30776"/>
                  </a:lnTo>
                  <a:lnTo>
                    <a:pt x="69097" y="31138"/>
                  </a:lnTo>
                  <a:lnTo>
                    <a:pt x="64575" y="31138"/>
                  </a:lnTo>
                  <a:lnTo>
                    <a:pt x="59872" y="30776"/>
                  </a:lnTo>
                  <a:lnTo>
                    <a:pt x="54989" y="30233"/>
                  </a:lnTo>
                  <a:lnTo>
                    <a:pt x="50466" y="29328"/>
                  </a:lnTo>
                  <a:lnTo>
                    <a:pt x="45764" y="28060"/>
                  </a:lnTo>
                  <a:lnTo>
                    <a:pt x="41241" y="26431"/>
                  </a:lnTo>
                  <a:lnTo>
                    <a:pt x="36719" y="24621"/>
                  </a:lnTo>
                  <a:lnTo>
                    <a:pt x="32378" y="22267"/>
                  </a:lnTo>
                  <a:lnTo>
                    <a:pt x="28037" y="19732"/>
                  </a:lnTo>
                  <a:lnTo>
                    <a:pt x="24057" y="16655"/>
                  </a:lnTo>
                  <a:lnTo>
                    <a:pt x="19897" y="13034"/>
                  </a:lnTo>
                  <a:lnTo>
                    <a:pt x="16098" y="9232"/>
                  </a:lnTo>
                  <a:lnTo>
                    <a:pt x="12480" y="4888"/>
                  </a:lnTo>
                  <a:lnTo>
                    <a:pt x="9044" y="0"/>
                  </a:lnTo>
                  <a:lnTo>
                    <a:pt x="7597" y="724"/>
                  </a:lnTo>
                  <a:lnTo>
                    <a:pt x="6330" y="1629"/>
                  </a:lnTo>
                  <a:lnTo>
                    <a:pt x="5245" y="2715"/>
                  </a:lnTo>
                  <a:lnTo>
                    <a:pt x="4160" y="3982"/>
                  </a:lnTo>
                  <a:lnTo>
                    <a:pt x="2170" y="6517"/>
                  </a:lnTo>
                  <a:lnTo>
                    <a:pt x="0" y="9051"/>
                  </a:lnTo>
                </a:path>
              </a:pathLst>
            </a:custGeom>
            <a:ln w="533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711053AB-EB24-4744-9FB2-E21AD2C841FF}"/>
                </a:ext>
              </a:extLst>
            </p:cNvPr>
            <p:cNvSpPr/>
            <p:nvPr/>
          </p:nvSpPr>
          <p:spPr>
            <a:xfrm>
              <a:off x="7714786" y="5588145"/>
              <a:ext cx="8956" cy="17941"/>
            </a:xfrm>
            <a:custGeom>
              <a:avLst/>
              <a:gdLst/>
              <a:ahLst/>
              <a:cxnLst/>
              <a:rect l="0" t="0" r="0" b="0"/>
              <a:pathLst>
                <a:path w="8956" h="17941">
                  <a:moveTo>
                    <a:pt x="73" y="7187"/>
                  </a:moveTo>
                  <a:lnTo>
                    <a:pt x="343" y="5485"/>
                  </a:lnTo>
                  <a:lnTo>
                    <a:pt x="742" y="3983"/>
                  </a:lnTo>
                  <a:lnTo>
                    <a:pt x="1302" y="2607"/>
                  </a:lnTo>
                  <a:lnTo>
                    <a:pt x="1972" y="1521"/>
                  </a:lnTo>
                  <a:lnTo>
                    <a:pt x="2732" y="688"/>
                  </a:lnTo>
                  <a:lnTo>
                    <a:pt x="3546" y="217"/>
                  </a:lnTo>
                  <a:lnTo>
                    <a:pt x="4505" y="0"/>
                  </a:lnTo>
                  <a:lnTo>
                    <a:pt x="5392" y="217"/>
                  </a:lnTo>
                  <a:lnTo>
                    <a:pt x="6223" y="688"/>
                  </a:lnTo>
                  <a:lnTo>
                    <a:pt x="6965" y="1521"/>
                  </a:lnTo>
                  <a:lnTo>
                    <a:pt x="7652" y="2607"/>
                  </a:lnTo>
                  <a:lnTo>
                    <a:pt x="8196" y="3983"/>
                  </a:lnTo>
                  <a:lnTo>
                    <a:pt x="8611" y="5485"/>
                  </a:lnTo>
                  <a:lnTo>
                    <a:pt x="8883" y="7187"/>
                  </a:lnTo>
                  <a:lnTo>
                    <a:pt x="8955" y="8979"/>
                  </a:lnTo>
                  <a:lnTo>
                    <a:pt x="8883" y="10825"/>
                  </a:lnTo>
                  <a:lnTo>
                    <a:pt x="8611" y="12455"/>
                  </a:lnTo>
                  <a:lnTo>
                    <a:pt x="8196" y="14029"/>
                  </a:lnTo>
                  <a:lnTo>
                    <a:pt x="7652" y="15334"/>
                  </a:lnTo>
                  <a:lnTo>
                    <a:pt x="6965" y="16437"/>
                  </a:lnTo>
                  <a:lnTo>
                    <a:pt x="6223" y="17252"/>
                  </a:lnTo>
                  <a:lnTo>
                    <a:pt x="5392" y="17795"/>
                  </a:lnTo>
                  <a:lnTo>
                    <a:pt x="4505" y="17940"/>
                  </a:lnTo>
                  <a:lnTo>
                    <a:pt x="3546" y="17795"/>
                  </a:lnTo>
                  <a:lnTo>
                    <a:pt x="2732" y="17252"/>
                  </a:lnTo>
                  <a:lnTo>
                    <a:pt x="1972" y="16437"/>
                  </a:lnTo>
                  <a:lnTo>
                    <a:pt x="1302" y="15334"/>
                  </a:lnTo>
                  <a:lnTo>
                    <a:pt x="742" y="14029"/>
                  </a:lnTo>
                  <a:lnTo>
                    <a:pt x="343" y="12455"/>
                  </a:lnTo>
                  <a:lnTo>
                    <a:pt x="73" y="10825"/>
                  </a:lnTo>
                  <a:lnTo>
                    <a:pt x="0" y="897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4223EFD0-B0DE-4BB6-A68D-8B0D2B1014D1}"/>
                </a:ext>
              </a:extLst>
            </p:cNvPr>
            <p:cNvSpPr/>
            <p:nvPr/>
          </p:nvSpPr>
          <p:spPr>
            <a:xfrm>
              <a:off x="7714859" y="5588197"/>
              <a:ext cx="8865" cy="17924"/>
            </a:xfrm>
            <a:custGeom>
              <a:avLst/>
              <a:gdLst/>
              <a:ahLst/>
              <a:cxnLst/>
              <a:rect l="0" t="0" r="0" b="0"/>
              <a:pathLst>
                <a:path w="8865" h="17924">
                  <a:moveTo>
                    <a:pt x="0" y="8871"/>
                  </a:moveTo>
                  <a:lnTo>
                    <a:pt x="0" y="10862"/>
                  </a:lnTo>
                  <a:lnTo>
                    <a:pt x="362" y="12492"/>
                  </a:lnTo>
                  <a:lnTo>
                    <a:pt x="724" y="13940"/>
                  </a:lnTo>
                  <a:lnTo>
                    <a:pt x="1267" y="15207"/>
                  </a:lnTo>
                  <a:lnTo>
                    <a:pt x="1990" y="16474"/>
                  </a:lnTo>
                  <a:lnTo>
                    <a:pt x="2714" y="17199"/>
                  </a:lnTo>
                  <a:lnTo>
                    <a:pt x="3437" y="17742"/>
                  </a:lnTo>
                  <a:lnTo>
                    <a:pt x="4523" y="17923"/>
                  </a:lnTo>
                  <a:lnTo>
                    <a:pt x="5247" y="17742"/>
                  </a:lnTo>
                  <a:lnTo>
                    <a:pt x="6150" y="17199"/>
                  </a:lnTo>
                  <a:lnTo>
                    <a:pt x="6874" y="16474"/>
                  </a:lnTo>
                  <a:lnTo>
                    <a:pt x="7598" y="15207"/>
                  </a:lnTo>
                  <a:lnTo>
                    <a:pt x="8141" y="13940"/>
                  </a:lnTo>
                  <a:lnTo>
                    <a:pt x="8502" y="12492"/>
                  </a:lnTo>
                  <a:lnTo>
                    <a:pt x="8864" y="10862"/>
                  </a:lnTo>
                  <a:lnTo>
                    <a:pt x="8864" y="8871"/>
                  </a:lnTo>
                  <a:lnTo>
                    <a:pt x="8864" y="7060"/>
                  </a:lnTo>
                  <a:lnTo>
                    <a:pt x="8502" y="5431"/>
                  </a:lnTo>
                  <a:lnTo>
                    <a:pt x="8141" y="3983"/>
                  </a:lnTo>
                  <a:lnTo>
                    <a:pt x="7598" y="2535"/>
                  </a:lnTo>
                  <a:lnTo>
                    <a:pt x="6874" y="1448"/>
                  </a:lnTo>
                  <a:lnTo>
                    <a:pt x="6150" y="724"/>
                  </a:lnTo>
                  <a:lnTo>
                    <a:pt x="5247" y="181"/>
                  </a:lnTo>
                  <a:lnTo>
                    <a:pt x="4523" y="0"/>
                  </a:lnTo>
                  <a:lnTo>
                    <a:pt x="3437" y="181"/>
                  </a:lnTo>
                  <a:lnTo>
                    <a:pt x="2714" y="724"/>
                  </a:lnTo>
                  <a:lnTo>
                    <a:pt x="1990" y="1448"/>
                  </a:lnTo>
                  <a:lnTo>
                    <a:pt x="1267" y="2535"/>
                  </a:lnTo>
                  <a:lnTo>
                    <a:pt x="724" y="3983"/>
                  </a:lnTo>
                  <a:lnTo>
                    <a:pt x="362" y="5431"/>
                  </a:lnTo>
                  <a:lnTo>
                    <a:pt x="0" y="706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77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CBE7C802-977E-4C7D-821B-03B60D82348B}"/>
                </a:ext>
              </a:extLst>
            </p:cNvPr>
            <p:cNvSpPr/>
            <p:nvPr/>
          </p:nvSpPr>
          <p:spPr>
            <a:xfrm>
              <a:off x="7800165" y="5588145"/>
              <a:ext cx="8954" cy="17941"/>
            </a:xfrm>
            <a:custGeom>
              <a:avLst/>
              <a:gdLst/>
              <a:ahLst/>
              <a:cxnLst/>
              <a:rect l="0" t="0" r="0" b="0"/>
              <a:pathLst>
                <a:path w="8954" h="17941">
                  <a:moveTo>
                    <a:pt x="71" y="7187"/>
                  </a:moveTo>
                  <a:lnTo>
                    <a:pt x="343" y="5485"/>
                  </a:lnTo>
                  <a:lnTo>
                    <a:pt x="759" y="3983"/>
                  </a:lnTo>
                  <a:lnTo>
                    <a:pt x="1301" y="2607"/>
                  </a:lnTo>
                  <a:lnTo>
                    <a:pt x="1988" y="1521"/>
                  </a:lnTo>
                  <a:lnTo>
                    <a:pt x="2748" y="688"/>
                  </a:lnTo>
                  <a:lnTo>
                    <a:pt x="3562" y="217"/>
                  </a:lnTo>
                  <a:lnTo>
                    <a:pt x="4521" y="0"/>
                  </a:lnTo>
                  <a:lnTo>
                    <a:pt x="5409" y="217"/>
                  </a:lnTo>
                  <a:lnTo>
                    <a:pt x="6221" y="688"/>
                  </a:lnTo>
                  <a:lnTo>
                    <a:pt x="6982" y="1521"/>
                  </a:lnTo>
                  <a:lnTo>
                    <a:pt x="7669" y="2607"/>
                  </a:lnTo>
                  <a:lnTo>
                    <a:pt x="8212" y="3983"/>
                  </a:lnTo>
                  <a:lnTo>
                    <a:pt x="8628" y="5485"/>
                  </a:lnTo>
                  <a:lnTo>
                    <a:pt x="8900" y="7187"/>
                  </a:lnTo>
                  <a:lnTo>
                    <a:pt x="8953" y="8979"/>
                  </a:lnTo>
                  <a:lnTo>
                    <a:pt x="8900" y="10825"/>
                  </a:lnTo>
                  <a:lnTo>
                    <a:pt x="8628" y="12455"/>
                  </a:lnTo>
                  <a:lnTo>
                    <a:pt x="8212" y="14029"/>
                  </a:lnTo>
                  <a:lnTo>
                    <a:pt x="7669" y="15334"/>
                  </a:lnTo>
                  <a:lnTo>
                    <a:pt x="6982" y="16437"/>
                  </a:lnTo>
                  <a:lnTo>
                    <a:pt x="6221" y="17252"/>
                  </a:lnTo>
                  <a:lnTo>
                    <a:pt x="5409" y="17795"/>
                  </a:lnTo>
                  <a:lnTo>
                    <a:pt x="4521" y="17940"/>
                  </a:lnTo>
                  <a:lnTo>
                    <a:pt x="3635" y="17795"/>
                  </a:lnTo>
                  <a:lnTo>
                    <a:pt x="2748" y="17252"/>
                  </a:lnTo>
                  <a:lnTo>
                    <a:pt x="1988" y="16437"/>
                  </a:lnTo>
                  <a:lnTo>
                    <a:pt x="1301" y="15334"/>
                  </a:lnTo>
                  <a:lnTo>
                    <a:pt x="759" y="14029"/>
                  </a:lnTo>
                  <a:lnTo>
                    <a:pt x="343" y="12455"/>
                  </a:lnTo>
                  <a:lnTo>
                    <a:pt x="71" y="10825"/>
                  </a:lnTo>
                  <a:lnTo>
                    <a:pt x="0" y="897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9D4F7C47-1BB5-4E63-BE55-AC4E3BB81C85}"/>
                </a:ext>
              </a:extLst>
            </p:cNvPr>
            <p:cNvSpPr/>
            <p:nvPr/>
          </p:nvSpPr>
          <p:spPr>
            <a:xfrm>
              <a:off x="7800236" y="5588197"/>
              <a:ext cx="8863" cy="17924"/>
            </a:xfrm>
            <a:custGeom>
              <a:avLst/>
              <a:gdLst/>
              <a:ahLst/>
              <a:cxnLst/>
              <a:rect l="0" t="0" r="0" b="0"/>
              <a:pathLst>
                <a:path w="8863" h="17924">
                  <a:moveTo>
                    <a:pt x="0" y="8871"/>
                  </a:moveTo>
                  <a:lnTo>
                    <a:pt x="0" y="10862"/>
                  </a:lnTo>
                  <a:lnTo>
                    <a:pt x="362" y="12492"/>
                  </a:lnTo>
                  <a:lnTo>
                    <a:pt x="723" y="13940"/>
                  </a:lnTo>
                  <a:lnTo>
                    <a:pt x="1265" y="15207"/>
                  </a:lnTo>
                  <a:lnTo>
                    <a:pt x="1989" y="16474"/>
                  </a:lnTo>
                  <a:lnTo>
                    <a:pt x="2713" y="17199"/>
                  </a:lnTo>
                  <a:lnTo>
                    <a:pt x="3617" y="17742"/>
                  </a:lnTo>
                  <a:lnTo>
                    <a:pt x="4521" y="17923"/>
                  </a:lnTo>
                  <a:lnTo>
                    <a:pt x="5244" y="17742"/>
                  </a:lnTo>
                  <a:lnTo>
                    <a:pt x="6149" y="17199"/>
                  </a:lnTo>
                  <a:lnTo>
                    <a:pt x="6872" y="16474"/>
                  </a:lnTo>
                  <a:lnTo>
                    <a:pt x="7596" y="15207"/>
                  </a:lnTo>
                  <a:lnTo>
                    <a:pt x="8139" y="13940"/>
                  </a:lnTo>
                  <a:lnTo>
                    <a:pt x="8500" y="12492"/>
                  </a:lnTo>
                  <a:lnTo>
                    <a:pt x="8862" y="10862"/>
                  </a:lnTo>
                  <a:lnTo>
                    <a:pt x="8862" y="8871"/>
                  </a:lnTo>
                  <a:lnTo>
                    <a:pt x="8862" y="7060"/>
                  </a:lnTo>
                  <a:lnTo>
                    <a:pt x="8500" y="5431"/>
                  </a:lnTo>
                  <a:lnTo>
                    <a:pt x="8139" y="3983"/>
                  </a:lnTo>
                  <a:lnTo>
                    <a:pt x="7596" y="2535"/>
                  </a:lnTo>
                  <a:lnTo>
                    <a:pt x="6872" y="1448"/>
                  </a:lnTo>
                  <a:lnTo>
                    <a:pt x="6149" y="724"/>
                  </a:lnTo>
                  <a:lnTo>
                    <a:pt x="5244" y="181"/>
                  </a:lnTo>
                  <a:lnTo>
                    <a:pt x="4521" y="0"/>
                  </a:lnTo>
                  <a:lnTo>
                    <a:pt x="3436" y="181"/>
                  </a:lnTo>
                  <a:lnTo>
                    <a:pt x="2713" y="724"/>
                  </a:lnTo>
                  <a:lnTo>
                    <a:pt x="1989" y="1448"/>
                  </a:lnTo>
                  <a:lnTo>
                    <a:pt x="1265" y="2535"/>
                  </a:lnTo>
                  <a:lnTo>
                    <a:pt x="723" y="3983"/>
                  </a:lnTo>
                  <a:lnTo>
                    <a:pt x="362" y="5431"/>
                  </a:lnTo>
                  <a:lnTo>
                    <a:pt x="0" y="706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77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648C911A-313A-4F1A-89FB-35D3EB774841}"/>
                </a:ext>
              </a:extLst>
            </p:cNvPr>
            <p:cNvSpPr/>
            <p:nvPr/>
          </p:nvSpPr>
          <p:spPr>
            <a:xfrm>
              <a:off x="7741811" y="5637434"/>
              <a:ext cx="35816" cy="13583"/>
            </a:xfrm>
            <a:custGeom>
              <a:avLst/>
              <a:gdLst/>
              <a:ahLst/>
              <a:cxnLst/>
              <a:rect l="0" t="0" r="0" b="0"/>
              <a:pathLst>
                <a:path w="35816" h="13583">
                  <a:moveTo>
                    <a:pt x="35815" y="0"/>
                  </a:moveTo>
                  <a:lnTo>
                    <a:pt x="35634" y="1630"/>
                  </a:lnTo>
                  <a:lnTo>
                    <a:pt x="35453" y="3260"/>
                  </a:lnTo>
                  <a:lnTo>
                    <a:pt x="34910" y="4708"/>
                  </a:lnTo>
                  <a:lnTo>
                    <a:pt x="34368" y="5976"/>
                  </a:lnTo>
                  <a:lnTo>
                    <a:pt x="33463" y="7244"/>
                  </a:lnTo>
                  <a:lnTo>
                    <a:pt x="32559" y="8330"/>
                  </a:lnTo>
                  <a:lnTo>
                    <a:pt x="31474" y="9236"/>
                  </a:lnTo>
                  <a:lnTo>
                    <a:pt x="30208" y="10141"/>
                  </a:lnTo>
                  <a:lnTo>
                    <a:pt x="28942" y="11046"/>
                  </a:lnTo>
                  <a:lnTo>
                    <a:pt x="27495" y="11590"/>
                  </a:lnTo>
                  <a:lnTo>
                    <a:pt x="24420" y="12676"/>
                  </a:lnTo>
                  <a:lnTo>
                    <a:pt x="21163" y="13401"/>
                  </a:lnTo>
                  <a:lnTo>
                    <a:pt x="17908" y="13582"/>
                  </a:lnTo>
                  <a:lnTo>
                    <a:pt x="14471" y="13401"/>
                  </a:lnTo>
                  <a:lnTo>
                    <a:pt x="11215" y="12676"/>
                  </a:lnTo>
                  <a:lnTo>
                    <a:pt x="8321" y="11590"/>
                  </a:lnTo>
                  <a:lnTo>
                    <a:pt x="6873" y="11046"/>
                  </a:lnTo>
                  <a:lnTo>
                    <a:pt x="5608" y="10141"/>
                  </a:lnTo>
                  <a:lnTo>
                    <a:pt x="4341" y="9236"/>
                  </a:lnTo>
                  <a:lnTo>
                    <a:pt x="3256" y="8330"/>
                  </a:lnTo>
                  <a:lnTo>
                    <a:pt x="2352" y="7244"/>
                  </a:lnTo>
                  <a:lnTo>
                    <a:pt x="1447" y="5976"/>
                  </a:lnTo>
                  <a:lnTo>
                    <a:pt x="723" y="4708"/>
                  </a:lnTo>
                  <a:lnTo>
                    <a:pt x="362" y="3260"/>
                  </a:lnTo>
                  <a:lnTo>
                    <a:pt x="0" y="1630"/>
                  </a:lnTo>
                  <a:lnTo>
                    <a:pt x="0" y="0"/>
                  </a:lnTo>
                </a:path>
              </a:pathLst>
            </a:custGeom>
            <a:ln w="533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8B8DF76-048C-4386-8F6A-C6465FFA08B2}"/>
              </a:ext>
            </a:extLst>
          </p:cNvPr>
          <p:cNvGrpSpPr/>
          <p:nvPr/>
        </p:nvGrpSpPr>
        <p:grpSpPr>
          <a:xfrm>
            <a:off x="8356600" y="5575300"/>
            <a:ext cx="233159" cy="233532"/>
            <a:chOff x="8356600" y="5575300"/>
            <a:chExt cx="233159" cy="233532"/>
          </a:xfrm>
        </p:grpSpPr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22288187-E562-4A6A-A1FD-5513FC6ED75A}"/>
                </a:ext>
              </a:extLst>
            </p:cNvPr>
            <p:cNvSpPr/>
            <p:nvPr/>
          </p:nvSpPr>
          <p:spPr>
            <a:xfrm>
              <a:off x="8356600" y="5575300"/>
              <a:ext cx="233123" cy="233436"/>
            </a:xfrm>
            <a:custGeom>
              <a:avLst/>
              <a:gdLst/>
              <a:ahLst/>
              <a:cxnLst/>
              <a:rect l="0" t="0" r="0" b="0"/>
              <a:pathLst>
                <a:path w="233123" h="233436">
                  <a:moveTo>
                    <a:pt x="126" y="110698"/>
                  </a:moveTo>
                  <a:lnTo>
                    <a:pt x="615" y="104815"/>
                  </a:lnTo>
                  <a:lnTo>
                    <a:pt x="1284" y="98932"/>
                  </a:lnTo>
                  <a:lnTo>
                    <a:pt x="2315" y="93175"/>
                  </a:lnTo>
                  <a:lnTo>
                    <a:pt x="3618" y="87563"/>
                  </a:lnTo>
                  <a:lnTo>
                    <a:pt x="5192" y="82023"/>
                  </a:lnTo>
                  <a:lnTo>
                    <a:pt x="7036" y="76557"/>
                  </a:lnTo>
                  <a:lnTo>
                    <a:pt x="9153" y="71289"/>
                  </a:lnTo>
                  <a:lnTo>
                    <a:pt x="11468" y="66093"/>
                  </a:lnTo>
                  <a:lnTo>
                    <a:pt x="14073" y="61097"/>
                  </a:lnTo>
                  <a:lnTo>
                    <a:pt x="16877" y="56154"/>
                  </a:lnTo>
                  <a:lnTo>
                    <a:pt x="19879" y="51448"/>
                  </a:lnTo>
                  <a:lnTo>
                    <a:pt x="23171" y="46850"/>
                  </a:lnTo>
                  <a:lnTo>
                    <a:pt x="26590" y="42487"/>
                  </a:lnTo>
                  <a:lnTo>
                    <a:pt x="30280" y="38233"/>
                  </a:lnTo>
                  <a:lnTo>
                    <a:pt x="34097" y="34196"/>
                  </a:lnTo>
                  <a:lnTo>
                    <a:pt x="38130" y="30304"/>
                  </a:lnTo>
                  <a:lnTo>
                    <a:pt x="42381" y="26683"/>
                  </a:lnTo>
                  <a:lnTo>
                    <a:pt x="46812" y="23190"/>
                  </a:lnTo>
                  <a:lnTo>
                    <a:pt x="51407" y="19895"/>
                  </a:lnTo>
                  <a:lnTo>
                    <a:pt x="56110" y="16890"/>
                  </a:lnTo>
                  <a:lnTo>
                    <a:pt x="60975" y="14084"/>
                  </a:lnTo>
                  <a:lnTo>
                    <a:pt x="66040" y="11477"/>
                  </a:lnTo>
                  <a:lnTo>
                    <a:pt x="71159" y="9161"/>
                  </a:lnTo>
                  <a:lnTo>
                    <a:pt x="76496" y="7042"/>
                  </a:lnTo>
                  <a:lnTo>
                    <a:pt x="81886" y="5268"/>
                  </a:lnTo>
                  <a:lnTo>
                    <a:pt x="87438" y="3693"/>
                  </a:lnTo>
                  <a:lnTo>
                    <a:pt x="93028" y="2389"/>
                  </a:lnTo>
                  <a:lnTo>
                    <a:pt x="98781" y="1358"/>
                  </a:lnTo>
                  <a:lnTo>
                    <a:pt x="104658" y="616"/>
                  </a:lnTo>
                  <a:lnTo>
                    <a:pt x="110537" y="127"/>
                  </a:lnTo>
                  <a:lnTo>
                    <a:pt x="116560" y="0"/>
                  </a:lnTo>
                  <a:lnTo>
                    <a:pt x="122566" y="127"/>
                  </a:lnTo>
                  <a:lnTo>
                    <a:pt x="128445" y="616"/>
                  </a:lnTo>
                  <a:lnTo>
                    <a:pt x="134324" y="1358"/>
                  </a:lnTo>
                  <a:lnTo>
                    <a:pt x="140076" y="2389"/>
                  </a:lnTo>
                  <a:lnTo>
                    <a:pt x="145683" y="3693"/>
                  </a:lnTo>
                  <a:lnTo>
                    <a:pt x="151219" y="5268"/>
                  </a:lnTo>
                  <a:lnTo>
                    <a:pt x="156609" y="7042"/>
                  </a:lnTo>
                  <a:lnTo>
                    <a:pt x="161944" y="9161"/>
                  </a:lnTo>
                  <a:lnTo>
                    <a:pt x="167083" y="11477"/>
                  </a:lnTo>
                  <a:lnTo>
                    <a:pt x="172128" y="14084"/>
                  </a:lnTo>
                  <a:lnTo>
                    <a:pt x="176994" y="16890"/>
                  </a:lnTo>
                  <a:lnTo>
                    <a:pt x="181770" y="19895"/>
                  </a:lnTo>
                  <a:lnTo>
                    <a:pt x="186291" y="23190"/>
                  </a:lnTo>
                  <a:lnTo>
                    <a:pt x="190723" y="26683"/>
                  </a:lnTo>
                  <a:lnTo>
                    <a:pt x="194974" y="30304"/>
                  </a:lnTo>
                  <a:lnTo>
                    <a:pt x="199008" y="34196"/>
                  </a:lnTo>
                  <a:lnTo>
                    <a:pt x="202824" y="38233"/>
                  </a:lnTo>
                  <a:lnTo>
                    <a:pt x="206515" y="42487"/>
                  </a:lnTo>
                  <a:lnTo>
                    <a:pt x="210005" y="46850"/>
                  </a:lnTo>
                  <a:lnTo>
                    <a:pt x="213226" y="51448"/>
                  </a:lnTo>
                  <a:lnTo>
                    <a:pt x="216228" y="56154"/>
                  </a:lnTo>
                  <a:lnTo>
                    <a:pt x="219032" y="61097"/>
                  </a:lnTo>
                  <a:lnTo>
                    <a:pt x="221637" y="66093"/>
                  </a:lnTo>
                  <a:lnTo>
                    <a:pt x="223951" y="71289"/>
                  </a:lnTo>
                  <a:lnTo>
                    <a:pt x="226068" y="76557"/>
                  </a:lnTo>
                  <a:lnTo>
                    <a:pt x="227913" y="82023"/>
                  </a:lnTo>
                  <a:lnTo>
                    <a:pt x="229487" y="87563"/>
                  </a:lnTo>
                  <a:lnTo>
                    <a:pt x="230790" y="93175"/>
                  </a:lnTo>
                  <a:lnTo>
                    <a:pt x="231819" y="98932"/>
                  </a:lnTo>
                  <a:lnTo>
                    <a:pt x="232508" y="104815"/>
                  </a:lnTo>
                  <a:lnTo>
                    <a:pt x="232978" y="110698"/>
                  </a:lnTo>
                  <a:lnTo>
                    <a:pt x="233122" y="116708"/>
                  </a:lnTo>
                  <a:lnTo>
                    <a:pt x="232978" y="122737"/>
                  </a:lnTo>
                  <a:lnTo>
                    <a:pt x="232508" y="128619"/>
                  </a:lnTo>
                  <a:lnTo>
                    <a:pt x="231819" y="134503"/>
                  </a:lnTo>
                  <a:lnTo>
                    <a:pt x="230790" y="140260"/>
                  </a:lnTo>
                  <a:lnTo>
                    <a:pt x="229487" y="145853"/>
                  </a:lnTo>
                  <a:lnTo>
                    <a:pt x="227913" y="151411"/>
                  </a:lnTo>
                  <a:lnTo>
                    <a:pt x="226068" y="156878"/>
                  </a:lnTo>
                  <a:lnTo>
                    <a:pt x="223951" y="162146"/>
                  </a:lnTo>
                  <a:lnTo>
                    <a:pt x="221637" y="167342"/>
                  </a:lnTo>
                  <a:lnTo>
                    <a:pt x="219032" y="172338"/>
                  </a:lnTo>
                  <a:lnTo>
                    <a:pt x="216228" y="177262"/>
                  </a:lnTo>
                  <a:lnTo>
                    <a:pt x="213226" y="181987"/>
                  </a:lnTo>
                  <a:lnTo>
                    <a:pt x="210005" y="186567"/>
                  </a:lnTo>
                  <a:lnTo>
                    <a:pt x="206515" y="190947"/>
                  </a:lnTo>
                  <a:lnTo>
                    <a:pt x="202824" y="195184"/>
                  </a:lnTo>
                  <a:lnTo>
                    <a:pt x="199008" y="199294"/>
                  </a:lnTo>
                  <a:lnTo>
                    <a:pt x="194974" y="203130"/>
                  </a:lnTo>
                  <a:lnTo>
                    <a:pt x="190723" y="206823"/>
                  </a:lnTo>
                  <a:lnTo>
                    <a:pt x="186291" y="210245"/>
                  </a:lnTo>
                  <a:lnTo>
                    <a:pt x="181770" y="213521"/>
                  </a:lnTo>
                  <a:lnTo>
                    <a:pt x="176994" y="216545"/>
                  </a:lnTo>
                  <a:lnTo>
                    <a:pt x="172128" y="219351"/>
                  </a:lnTo>
                  <a:lnTo>
                    <a:pt x="167083" y="221939"/>
                  </a:lnTo>
                  <a:lnTo>
                    <a:pt x="161944" y="224274"/>
                  </a:lnTo>
                  <a:lnTo>
                    <a:pt x="156609" y="226393"/>
                  </a:lnTo>
                  <a:lnTo>
                    <a:pt x="151219" y="228239"/>
                  </a:lnTo>
                  <a:lnTo>
                    <a:pt x="145683" y="229814"/>
                  </a:lnTo>
                  <a:lnTo>
                    <a:pt x="140076" y="231117"/>
                  </a:lnTo>
                  <a:lnTo>
                    <a:pt x="134324" y="232131"/>
                  </a:lnTo>
                  <a:lnTo>
                    <a:pt x="128445" y="232819"/>
                  </a:lnTo>
                  <a:lnTo>
                    <a:pt x="122566" y="233308"/>
                  </a:lnTo>
                  <a:lnTo>
                    <a:pt x="116560" y="233435"/>
                  </a:lnTo>
                  <a:lnTo>
                    <a:pt x="110537" y="233308"/>
                  </a:lnTo>
                  <a:lnTo>
                    <a:pt x="104658" y="232819"/>
                  </a:lnTo>
                  <a:lnTo>
                    <a:pt x="98781" y="232131"/>
                  </a:lnTo>
                  <a:lnTo>
                    <a:pt x="93028" y="231117"/>
                  </a:lnTo>
                  <a:lnTo>
                    <a:pt x="87438" y="229814"/>
                  </a:lnTo>
                  <a:lnTo>
                    <a:pt x="81886" y="228239"/>
                  </a:lnTo>
                  <a:lnTo>
                    <a:pt x="76496" y="226393"/>
                  </a:lnTo>
                  <a:lnTo>
                    <a:pt x="71159" y="224274"/>
                  </a:lnTo>
                  <a:lnTo>
                    <a:pt x="66040" y="221939"/>
                  </a:lnTo>
                  <a:lnTo>
                    <a:pt x="60975" y="219351"/>
                  </a:lnTo>
                  <a:lnTo>
                    <a:pt x="56110" y="216545"/>
                  </a:lnTo>
                  <a:lnTo>
                    <a:pt x="51407" y="213521"/>
                  </a:lnTo>
                  <a:lnTo>
                    <a:pt x="46812" y="210245"/>
                  </a:lnTo>
                  <a:lnTo>
                    <a:pt x="42381" y="206823"/>
                  </a:lnTo>
                  <a:lnTo>
                    <a:pt x="38130" y="203130"/>
                  </a:lnTo>
                  <a:lnTo>
                    <a:pt x="34097" y="199294"/>
                  </a:lnTo>
                  <a:lnTo>
                    <a:pt x="30280" y="195184"/>
                  </a:lnTo>
                  <a:lnTo>
                    <a:pt x="26590" y="190947"/>
                  </a:lnTo>
                  <a:lnTo>
                    <a:pt x="23171" y="186567"/>
                  </a:lnTo>
                  <a:lnTo>
                    <a:pt x="19879" y="181987"/>
                  </a:lnTo>
                  <a:lnTo>
                    <a:pt x="16877" y="177262"/>
                  </a:lnTo>
                  <a:lnTo>
                    <a:pt x="14073" y="172338"/>
                  </a:lnTo>
                  <a:lnTo>
                    <a:pt x="11468" y="167342"/>
                  </a:lnTo>
                  <a:lnTo>
                    <a:pt x="9153" y="162146"/>
                  </a:lnTo>
                  <a:lnTo>
                    <a:pt x="7036" y="156878"/>
                  </a:lnTo>
                  <a:lnTo>
                    <a:pt x="5192" y="151411"/>
                  </a:lnTo>
                  <a:lnTo>
                    <a:pt x="3618" y="145853"/>
                  </a:lnTo>
                  <a:lnTo>
                    <a:pt x="2315" y="140260"/>
                  </a:lnTo>
                  <a:lnTo>
                    <a:pt x="1284" y="134503"/>
                  </a:lnTo>
                  <a:lnTo>
                    <a:pt x="615" y="128619"/>
                  </a:lnTo>
                  <a:lnTo>
                    <a:pt x="126" y="122737"/>
                  </a:lnTo>
                  <a:lnTo>
                    <a:pt x="0" y="116708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4286D5AB-8102-4F57-9629-54BD647D3942}"/>
                </a:ext>
              </a:extLst>
            </p:cNvPr>
            <p:cNvSpPr/>
            <p:nvPr/>
          </p:nvSpPr>
          <p:spPr>
            <a:xfrm>
              <a:off x="8356600" y="5575300"/>
              <a:ext cx="233159" cy="233532"/>
            </a:xfrm>
            <a:custGeom>
              <a:avLst/>
              <a:gdLst/>
              <a:ahLst/>
              <a:cxnLst/>
              <a:rect l="0" t="0" r="0" b="0"/>
              <a:pathLst>
                <a:path w="233159" h="233532">
                  <a:moveTo>
                    <a:pt x="0" y="116765"/>
                  </a:moveTo>
                  <a:lnTo>
                    <a:pt x="181" y="122739"/>
                  </a:lnTo>
                  <a:lnTo>
                    <a:pt x="543" y="128532"/>
                  </a:lnTo>
                  <a:lnTo>
                    <a:pt x="1266" y="134507"/>
                  </a:lnTo>
                  <a:lnTo>
                    <a:pt x="2352" y="140300"/>
                  </a:lnTo>
                  <a:lnTo>
                    <a:pt x="3618" y="145911"/>
                  </a:lnTo>
                  <a:lnTo>
                    <a:pt x="5245" y="151342"/>
                  </a:lnTo>
                  <a:lnTo>
                    <a:pt x="7055" y="156954"/>
                  </a:lnTo>
                  <a:lnTo>
                    <a:pt x="9225" y="162204"/>
                  </a:lnTo>
                  <a:lnTo>
                    <a:pt x="11395" y="167273"/>
                  </a:lnTo>
                  <a:lnTo>
                    <a:pt x="14109" y="172342"/>
                  </a:lnTo>
                  <a:lnTo>
                    <a:pt x="16822" y="177230"/>
                  </a:lnTo>
                  <a:lnTo>
                    <a:pt x="19897" y="181937"/>
                  </a:lnTo>
                  <a:lnTo>
                    <a:pt x="23153" y="186644"/>
                  </a:lnTo>
                  <a:lnTo>
                    <a:pt x="26590" y="190988"/>
                  </a:lnTo>
                  <a:lnTo>
                    <a:pt x="30207" y="195152"/>
                  </a:lnTo>
                  <a:lnTo>
                    <a:pt x="34187" y="199316"/>
                  </a:lnTo>
                  <a:lnTo>
                    <a:pt x="38166" y="203117"/>
                  </a:lnTo>
                  <a:lnTo>
                    <a:pt x="42327" y="206919"/>
                  </a:lnTo>
                  <a:lnTo>
                    <a:pt x="46848" y="210177"/>
                  </a:lnTo>
                  <a:lnTo>
                    <a:pt x="51371" y="213436"/>
                  </a:lnTo>
                  <a:lnTo>
                    <a:pt x="56073" y="216514"/>
                  </a:lnTo>
                  <a:lnTo>
                    <a:pt x="60958" y="219410"/>
                  </a:lnTo>
                  <a:lnTo>
                    <a:pt x="66022" y="221945"/>
                  </a:lnTo>
                  <a:lnTo>
                    <a:pt x="71087" y="224298"/>
                  </a:lnTo>
                  <a:lnTo>
                    <a:pt x="76513" y="226471"/>
                  </a:lnTo>
                  <a:lnTo>
                    <a:pt x="81940" y="228281"/>
                  </a:lnTo>
                  <a:lnTo>
                    <a:pt x="87366" y="229910"/>
                  </a:lnTo>
                  <a:lnTo>
                    <a:pt x="92973" y="231177"/>
                  </a:lnTo>
                  <a:lnTo>
                    <a:pt x="98762" y="232082"/>
                  </a:lnTo>
                  <a:lnTo>
                    <a:pt x="104731" y="232807"/>
                  </a:lnTo>
                  <a:lnTo>
                    <a:pt x="110520" y="233350"/>
                  </a:lnTo>
                  <a:lnTo>
                    <a:pt x="116488" y="233531"/>
                  </a:lnTo>
                  <a:lnTo>
                    <a:pt x="122638" y="233350"/>
                  </a:lnTo>
                  <a:lnTo>
                    <a:pt x="128427" y="232807"/>
                  </a:lnTo>
                  <a:lnTo>
                    <a:pt x="134396" y="232082"/>
                  </a:lnTo>
                  <a:lnTo>
                    <a:pt x="140003" y="231177"/>
                  </a:lnTo>
                  <a:lnTo>
                    <a:pt x="145610" y="229910"/>
                  </a:lnTo>
                  <a:lnTo>
                    <a:pt x="151218" y="228281"/>
                  </a:lnTo>
                  <a:lnTo>
                    <a:pt x="156645" y="226471"/>
                  </a:lnTo>
                  <a:lnTo>
                    <a:pt x="161890" y="224298"/>
                  </a:lnTo>
                  <a:lnTo>
                    <a:pt x="167136" y="221945"/>
                  </a:lnTo>
                  <a:lnTo>
                    <a:pt x="172200" y="219410"/>
                  </a:lnTo>
                  <a:lnTo>
                    <a:pt x="176903" y="216514"/>
                  </a:lnTo>
                  <a:lnTo>
                    <a:pt x="181787" y="213436"/>
                  </a:lnTo>
                  <a:lnTo>
                    <a:pt x="186310" y="210177"/>
                  </a:lnTo>
                  <a:lnTo>
                    <a:pt x="190650" y="206919"/>
                  </a:lnTo>
                  <a:lnTo>
                    <a:pt x="194992" y="203117"/>
                  </a:lnTo>
                  <a:lnTo>
                    <a:pt x="198971" y="199316"/>
                  </a:lnTo>
                  <a:lnTo>
                    <a:pt x="202770" y="195152"/>
                  </a:lnTo>
                  <a:lnTo>
                    <a:pt x="206568" y="190988"/>
                  </a:lnTo>
                  <a:lnTo>
                    <a:pt x="210005" y="186644"/>
                  </a:lnTo>
                  <a:lnTo>
                    <a:pt x="213261" y="181937"/>
                  </a:lnTo>
                  <a:lnTo>
                    <a:pt x="216155" y="177230"/>
                  </a:lnTo>
                  <a:lnTo>
                    <a:pt x="219049" y="172342"/>
                  </a:lnTo>
                  <a:lnTo>
                    <a:pt x="221581" y="167273"/>
                  </a:lnTo>
                  <a:lnTo>
                    <a:pt x="223933" y="162204"/>
                  </a:lnTo>
                  <a:lnTo>
                    <a:pt x="226103" y="156954"/>
                  </a:lnTo>
                  <a:lnTo>
                    <a:pt x="227912" y="151342"/>
                  </a:lnTo>
                  <a:lnTo>
                    <a:pt x="229540" y="145911"/>
                  </a:lnTo>
                  <a:lnTo>
                    <a:pt x="230806" y="140300"/>
                  </a:lnTo>
                  <a:lnTo>
                    <a:pt x="231892" y="134507"/>
                  </a:lnTo>
                  <a:lnTo>
                    <a:pt x="232435" y="128532"/>
                  </a:lnTo>
                  <a:lnTo>
                    <a:pt x="232977" y="122739"/>
                  </a:lnTo>
                  <a:lnTo>
                    <a:pt x="233158" y="116765"/>
                  </a:lnTo>
                  <a:lnTo>
                    <a:pt x="232977" y="110791"/>
                  </a:lnTo>
                  <a:lnTo>
                    <a:pt x="232435" y="104817"/>
                  </a:lnTo>
                  <a:lnTo>
                    <a:pt x="231892" y="99024"/>
                  </a:lnTo>
                  <a:lnTo>
                    <a:pt x="230806" y="93231"/>
                  </a:lnTo>
                  <a:lnTo>
                    <a:pt x="229540" y="87619"/>
                  </a:lnTo>
                  <a:lnTo>
                    <a:pt x="227912" y="82007"/>
                  </a:lnTo>
                  <a:lnTo>
                    <a:pt x="226103" y="76576"/>
                  </a:lnTo>
                  <a:lnTo>
                    <a:pt x="223933" y="71326"/>
                  </a:lnTo>
                  <a:lnTo>
                    <a:pt x="221581" y="66077"/>
                  </a:lnTo>
                  <a:lnTo>
                    <a:pt x="219049" y="61189"/>
                  </a:lnTo>
                  <a:lnTo>
                    <a:pt x="216155" y="56120"/>
                  </a:lnTo>
                  <a:lnTo>
                    <a:pt x="213261" y="51413"/>
                  </a:lnTo>
                  <a:lnTo>
                    <a:pt x="210005" y="46887"/>
                  </a:lnTo>
                  <a:lnTo>
                    <a:pt x="206568" y="42542"/>
                  </a:lnTo>
                  <a:lnTo>
                    <a:pt x="202770" y="38198"/>
                  </a:lnTo>
                  <a:lnTo>
                    <a:pt x="198971" y="34215"/>
                  </a:lnTo>
                  <a:lnTo>
                    <a:pt x="194992" y="30232"/>
                  </a:lnTo>
                  <a:lnTo>
                    <a:pt x="190650" y="26612"/>
                  </a:lnTo>
                  <a:lnTo>
                    <a:pt x="186310" y="23172"/>
                  </a:lnTo>
                  <a:lnTo>
                    <a:pt x="181787" y="19914"/>
                  </a:lnTo>
                  <a:lnTo>
                    <a:pt x="176903" y="16836"/>
                  </a:lnTo>
                  <a:lnTo>
                    <a:pt x="172200" y="14120"/>
                  </a:lnTo>
                  <a:lnTo>
                    <a:pt x="167136" y="11405"/>
                  </a:lnTo>
                  <a:lnTo>
                    <a:pt x="161890" y="9233"/>
                  </a:lnTo>
                  <a:lnTo>
                    <a:pt x="156645" y="7060"/>
                  </a:lnTo>
                  <a:lnTo>
                    <a:pt x="151218" y="5250"/>
                  </a:lnTo>
                  <a:lnTo>
                    <a:pt x="145610" y="3621"/>
                  </a:lnTo>
                  <a:lnTo>
                    <a:pt x="140003" y="2353"/>
                  </a:lnTo>
                  <a:lnTo>
                    <a:pt x="134396" y="1448"/>
                  </a:lnTo>
                  <a:lnTo>
                    <a:pt x="128427" y="543"/>
                  </a:lnTo>
                  <a:lnTo>
                    <a:pt x="122638" y="181"/>
                  </a:lnTo>
                  <a:lnTo>
                    <a:pt x="116488" y="0"/>
                  </a:lnTo>
                  <a:lnTo>
                    <a:pt x="110520" y="181"/>
                  </a:lnTo>
                  <a:lnTo>
                    <a:pt x="104731" y="543"/>
                  </a:lnTo>
                  <a:lnTo>
                    <a:pt x="98762" y="1448"/>
                  </a:lnTo>
                  <a:lnTo>
                    <a:pt x="92973" y="2353"/>
                  </a:lnTo>
                  <a:lnTo>
                    <a:pt x="87366" y="3621"/>
                  </a:lnTo>
                  <a:lnTo>
                    <a:pt x="81940" y="5250"/>
                  </a:lnTo>
                  <a:lnTo>
                    <a:pt x="76513" y="7060"/>
                  </a:lnTo>
                  <a:lnTo>
                    <a:pt x="71087" y="9233"/>
                  </a:lnTo>
                  <a:lnTo>
                    <a:pt x="66022" y="11405"/>
                  </a:lnTo>
                  <a:lnTo>
                    <a:pt x="60958" y="14120"/>
                  </a:lnTo>
                  <a:lnTo>
                    <a:pt x="56073" y="16836"/>
                  </a:lnTo>
                  <a:lnTo>
                    <a:pt x="51371" y="19914"/>
                  </a:lnTo>
                  <a:lnTo>
                    <a:pt x="46848" y="23172"/>
                  </a:lnTo>
                  <a:lnTo>
                    <a:pt x="42327" y="26612"/>
                  </a:lnTo>
                  <a:lnTo>
                    <a:pt x="38166" y="30232"/>
                  </a:lnTo>
                  <a:lnTo>
                    <a:pt x="34187" y="34215"/>
                  </a:lnTo>
                  <a:lnTo>
                    <a:pt x="30207" y="38198"/>
                  </a:lnTo>
                  <a:lnTo>
                    <a:pt x="26590" y="42542"/>
                  </a:lnTo>
                  <a:lnTo>
                    <a:pt x="23153" y="46887"/>
                  </a:lnTo>
                  <a:lnTo>
                    <a:pt x="19897" y="51413"/>
                  </a:lnTo>
                  <a:lnTo>
                    <a:pt x="16822" y="56120"/>
                  </a:lnTo>
                  <a:lnTo>
                    <a:pt x="14109" y="61189"/>
                  </a:lnTo>
                  <a:lnTo>
                    <a:pt x="11395" y="66077"/>
                  </a:lnTo>
                  <a:lnTo>
                    <a:pt x="9225" y="71326"/>
                  </a:lnTo>
                  <a:lnTo>
                    <a:pt x="7055" y="76576"/>
                  </a:lnTo>
                  <a:lnTo>
                    <a:pt x="5245" y="82007"/>
                  </a:lnTo>
                  <a:lnTo>
                    <a:pt x="3618" y="87619"/>
                  </a:lnTo>
                  <a:lnTo>
                    <a:pt x="2352" y="93231"/>
                  </a:lnTo>
                  <a:lnTo>
                    <a:pt x="1266" y="99024"/>
                  </a:lnTo>
                  <a:lnTo>
                    <a:pt x="543" y="104817"/>
                  </a:lnTo>
                  <a:lnTo>
                    <a:pt x="181" y="11079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533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DB353908-B514-478E-8CCA-C5A75E3FC714}"/>
                </a:ext>
              </a:extLst>
            </p:cNvPr>
            <p:cNvSpPr/>
            <p:nvPr/>
          </p:nvSpPr>
          <p:spPr>
            <a:xfrm>
              <a:off x="8399831" y="5731894"/>
              <a:ext cx="143622" cy="31139"/>
            </a:xfrm>
            <a:custGeom>
              <a:avLst/>
              <a:gdLst/>
              <a:ahLst/>
              <a:cxnLst/>
              <a:rect l="0" t="0" r="0" b="0"/>
              <a:pathLst>
                <a:path w="143622" h="31139">
                  <a:moveTo>
                    <a:pt x="143621" y="9051"/>
                  </a:moveTo>
                  <a:lnTo>
                    <a:pt x="141451" y="6517"/>
                  </a:lnTo>
                  <a:lnTo>
                    <a:pt x="139461" y="3982"/>
                  </a:lnTo>
                  <a:lnTo>
                    <a:pt x="138376" y="2715"/>
                  </a:lnTo>
                  <a:lnTo>
                    <a:pt x="137291" y="1629"/>
                  </a:lnTo>
                  <a:lnTo>
                    <a:pt x="136024" y="724"/>
                  </a:lnTo>
                  <a:lnTo>
                    <a:pt x="134577" y="0"/>
                  </a:lnTo>
                  <a:lnTo>
                    <a:pt x="132768" y="2534"/>
                  </a:lnTo>
                  <a:lnTo>
                    <a:pt x="130598" y="5069"/>
                  </a:lnTo>
                  <a:lnTo>
                    <a:pt x="128246" y="7422"/>
                  </a:lnTo>
                  <a:lnTo>
                    <a:pt x="125533" y="9957"/>
                  </a:lnTo>
                  <a:lnTo>
                    <a:pt x="122639" y="12310"/>
                  </a:lnTo>
                  <a:lnTo>
                    <a:pt x="119383" y="14663"/>
                  </a:lnTo>
                  <a:lnTo>
                    <a:pt x="116127" y="16836"/>
                  </a:lnTo>
                  <a:lnTo>
                    <a:pt x="112509" y="19008"/>
                  </a:lnTo>
                  <a:lnTo>
                    <a:pt x="108711" y="21000"/>
                  </a:lnTo>
                  <a:lnTo>
                    <a:pt x="104731" y="22810"/>
                  </a:lnTo>
                  <a:lnTo>
                    <a:pt x="100752" y="24440"/>
                  </a:lnTo>
                  <a:lnTo>
                    <a:pt x="96411" y="26069"/>
                  </a:lnTo>
                  <a:lnTo>
                    <a:pt x="92069" y="27336"/>
                  </a:lnTo>
                  <a:lnTo>
                    <a:pt x="87728" y="28604"/>
                  </a:lnTo>
                  <a:lnTo>
                    <a:pt x="83025" y="29509"/>
                  </a:lnTo>
                  <a:lnTo>
                    <a:pt x="78503" y="30414"/>
                  </a:lnTo>
                  <a:lnTo>
                    <a:pt x="73800" y="30776"/>
                  </a:lnTo>
                  <a:lnTo>
                    <a:pt x="69097" y="31138"/>
                  </a:lnTo>
                  <a:lnTo>
                    <a:pt x="64575" y="31138"/>
                  </a:lnTo>
                  <a:lnTo>
                    <a:pt x="59872" y="30776"/>
                  </a:lnTo>
                  <a:lnTo>
                    <a:pt x="54989" y="30233"/>
                  </a:lnTo>
                  <a:lnTo>
                    <a:pt x="50466" y="29328"/>
                  </a:lnTo>
                  <a:lnTo>
                    <a:pt x="45764" y="28060"/>
                  </a:lnTo>
                  <a:lnTo>
                    <a:pt x="41241" y="26431"/>
                  </a:lnTo>
                  <a:lnTo>
                    <a:pt x="36719" y="24621"/>
                  </a:lnTo>
                  <a:lnTo>
                    <a:pt x="32378" y="22267"/>
                  </a:lnTo>
                  <a:lnTo>
                    <a:pt x="28037" y="19732"/>
                  </a:lnTo>
                  <a:lnTo>
                    <a:pt x="24057" y="16655"/>
                  </a:lnTo>
                  <a:lnTo>
                    <a:pt x="19897" y="13034"/>
                  </a:lnTo>
                  <a:lnTo>
                    <a:pt x="16098" y="9232"/>
                  </a:lnTo>
                  <a:lnTo>
                    <a:pt x="12480" y="4888"/>
                  </a:lnTo>
                  <a:lnTo>
                    <a:pt x="9044" y="0"/>
                  </a:lnTo>
                  <a:lnTo>
                    <a:pt x="7597" y="724"/>
                  </a:lnTo>
                  <a:lnTo>
                    <a:pt x="6330" y="1629"/>
                  </a:lnTo>
                  <a:lnTo>
                    <a:pt x="5245" y="2715"/>
                  </a:lnTo>
                  <a:lnTo>
                    <a:pt x="4160" y="3982"/>
                  </a:lnTo>
                  <a:lnTo>
                    <a:pt x="2170" y="6517"/>
                  </a:lnTo>
                  <a:lnTo>
                    <a:pt x="0" y="9051"/>
                  </a:lnTo>
                </a:path>
              </a:pathLst>
            </a:custGeom>
            <a:ln w="533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C26F4AC8-0CC7-48EE-9384-2F27B0AB7E84}"/>
                </a:ext>
              </a:extLst>
            </p:cNvPr>
            <p:cNvSpPr/>
            <p:nvPr/>
          </p:nvSpPr>
          <p:spPr>
            <a:xfrm>
              <a:off x="8425986" y="5651645"/>
              <a:ext cx="8956" cy="17941"/>
            </a:xfrm>
            <a:custGeom>
              <a:avLst/>
              <a:gdLst/>
              <a:ahLst/>
              <a:cxnLst/>
              <a:rect l="0" t="0" r="0" b="0"/>
              <a:pathLst>
                <a:path w="8956" h="17941">
                  <a:moveTo>
                    <a:pt x="73" y="7187"/>
                  </a:moveTo>
                  <a:lnTo>
                    <a:pt x="343" y="5485"/>
                  </a:lnTo>
                  <a:lnTo>
                    <a:pt x="742" y="3983"/>
                  </a:lnTo>
                  <a:lnTo>
                    <a:pt x="1302" y="2607"/>
                  </a:lnTo>
                  <a:lnTo>
                    <a:pt x="1972" y="1521"/>
                  </a:lnTo>
                  <a:lnTo>
                    <a:pt x="2732" y="688"/>
                  </a:lnTo>
                  <a:lnTo>
                    <a:pt x="3546" y="217"/>
                  </a:lnTo>
                  <a:lnTo>
                    <a:pt x="4505" y="0"/>
                  </a:lnTo>
                  <a:lnTo>
                    <a:pt x="5392" y="217"/>
                  </a:lnTo>
                  <a:lnTo>
                    <a:pt x="6223" y="688"/>
                  </a:lnTo>
                  <a:lnTo>
                    <a:pt x="6965" y="1521"/>
                  </a:lnTo>
                  <a:lnTo>
                    <a:pt x="7652" y="2607"/>
                  </a:lnTo>
                  <a:lnTo>
                    <a:pt x="8196" y="3983"/>
                  </a:lnTo>
                  <a:lnTo>
                    <a:pt x="8611" y="5485"/>
                  </a:lnTo>
                  <a:lnTo>
                    <a:pt x="8883" y="7187"/>
                  </a:lnTo>
                  <a:lnTo>
                    <a:pt x="8955" y="8979"/>
                  </a:lnTo>
                  <a:lnTo>
                    <a:pt x="8883" y="10825"/>
                  </a:lnTo>
                  <a:lnTo>
                    <a:pt x="8611" y="12455"/>
                  </a:lnTo>
                  <a:lnTo>
                    <a:pt x="8196" y="14029"/>
                  </a:lnTo>
                  <a:lnTo>
                    <a:pt x="7652" y="15334"/>
                  </a:lnTo>
                  <a:lnTo>
                    <a:pt x="6965" y="16437"/>
                  </a:lnTo>
                  <a:lnTo>
                    <a:pt x="6223" y="17252"/>
                  </a:lnTo>
                  <a:lnTo>
                    <a:pt x="5392" y="17795"/>
                  </a:lnTo>
                  <a:lnTo>
                    <a:pt x="4505" y="17940"/>
                  </a:lnTo>
                  <a:lnTo>
                    <a:pt x="3546" y="17795"/>
                  </a:lnTo>
                  <a:lnTo>
                    <a:pt x="2732" y="17252"/>
                  </a:lnTo>
                  <a:lnTo>
                    <a:pt x="1972" y="16437"/>
                  </a:lnTo>
                  <a:lnTo>
                    <a:pt x="1302" y="15334"/>
                  </a:lnTo>
                  <a:lnTo>
                    <a:pt x="742" y="14029"/>
                  </a:lnTo>
                  <a:lnTo>
                    <a:pt x="343" y="12455"/>
                  </a:lnTo>
                  <a:lnTo>
                    <a:pt x="73" y="10825"/>
                  </a:lnTo>
                  <a:lnTo>
                    <a:pt x="0" y="897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D1173864-004A-465F-9E9A-6C78F7390A07}"/>
                </a:ext>
              </a:extLst>
            </p:cNvPr>
            <p:cNvSpPr/>
            <p:nvPr/>
          </p:nvSpPr>
          <p:spPr>
            <a:xfrm>
              <a:off x="8426059" y="5651697"/>
              <a:ext cx="8865" cy="17924"/>
            </a:xfrm>
            <a:custGeom>
              <a:avLst/>
              <a:gdLst/>
              <a:ahLst/>
              <a:cxnLst/>
              <a:rect l="0" t="0" r="0" b="0"/>
              <a:pathLst>
                <a:path w="8865" h="17924">
                  <a:moveTo>
                    <a:pt x="0" y="8871"/>
                  </a:moveTo>
                  <a:lnTo>
                    <a:pt x="0" y="10862"/>
                  </a:lnTo>
                  <a:lnTo>
                    <a:pt x="362" y="12492"/>
                  </a:lnTo>
                  <a:lnTo>
                    <a:pt x="724" y="13940"/>
                  </a:lnTo>
                  <a:lnTo>
                    <a:pt x="1267" y="15207"/>
                  </a:lnTo>
                  <a:lnTo>
                    <a:pt x="1990" y="16474"/>
                  </a:lnTo>
                  <a:lnTo>
                    <a:pt x="2714" y="17199"/>
                  </a:lnTo>
                  <a:lnTo>
                    <a:pt x="3437" y="17742"/>
                  </a:lnTo>
                  <a:lnTo>
                    <a:pt x="4523" y="17923"/>
                  </a:lnTo>
                  <a:lnTo>
                    <a:pt x="5247" y="17742"/>
                  </a:lnTo>
                  <a:lnTo>
                    <a:pt x="6150" y="17199"/>
                  </a:lnTo>
                  <a:lnTo>
                    <a:pt x="6874" y="16474"/>
                  </a:lnTo>
                  <a:lnTo>
                    <a:pt x="7598" y="15207"/>
                  </a:lnTo>
                  <a:lnTo>
                    <a:pt x="8141" y="13940"/>
                  </a:lnTo>
                  <a:lnTo>
                    <a:pt x="8502" y="12492"/>
                  </a:lnTo>
                  <a:lnTo>
                    <a:pt x="8864" y="10862"/>
                  </a:lnTo>
                  <a:lnTo>
                    <a:pt x="8864" y="8871"/>
                  </a:lnTo>
                  <a:lnTo>
                    <a:pt x="8864" y="7060"/>
                  </a:lnTo>
                  <a:lnTo>
                    <a:pt x="8502" y="5431"/>
                  </a:lnTo>
                  <a:lnTo>
                    <a:pt x="8141" y="3983"/>
                  </a:lnTo>
                  <a:lnTo>
                    <a:pt x="7598" y="2535"/>
                  </a:lnTo>
                  <a:lnTo>
                    <a:pt x="6874" y="1448"/>
                  </a:lnTo>
                  <a:lnTo>
                    <a:pt x="6150" y="724"/>
                  </a:lnTo>
                  <a:lnTo>
                    <a:pt x="5247" y="181"/>
                  </a:lnTo>
                  <a:lnTo>
                    <a:pt x="4523" y="0"/>
                  </a:lnTo>
                  <a:lnTo>
                    <a:pt x="3437" y="181"/>
                  </a:lnTo>
                  <a:lnTo>
                    <a:pt x="2714" y="724"/>
                  </a:lnTo>
                  <a:lnTo>
                    <a:pt x="1990" y="1448"/>
                  </a:lnTo>
                  <a:lnTo>
                    <a:pt x="1267" y="2535"/>
                  </a:lnTo>
                  <a:lnTo>
                    <a:pt x="724" y="3983"/>
                  </a:lnTo>
                  <a:lnTo>
                    <a:pt x="362" y="5431"/>
                  </a:lnTo>
                  <a:lnTo>
                    <a:pt x="0" y="706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77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16C94FB8-7FD1-4A93-953B-ADCE297D4729}"/>
                </a:ext>
              </a:extLst>
            </p:cNvPr>
            <p:cNvSpPr/>
            <p:nvPr/>
          </p:nvSpPr>
          <p:spPr>
            <a:xfrm>
              <a:off x="8511365" y="5651645"/>
              <a:ext cx="8954" cy="17941"/>
            </a:xfrm>
            <a:custGeom>
              <a:avLst/>
              <a:gdLst/>
              <a:ahLst/>
              <a:cxnLst/>
              <a:rect l="0" t="0" r="0" b="0"/>
              <a:pathLst>
                <a:path w="8954" h="17941">
                  <a:moveTo>
                    <a:pt x="71" y="7187"/>
                  </a:moveTo>
                  <a:lnTo>
                    <a:pt x="343" y="5485"/>
                  </a:lnTo>
                  <a:lnTo>
                    <a:pt x="759" y="3983"/>
                  </a:lnTo>
                  <a:lnTo>
                    <a:pt x="1301" y="2607"/>
                  </a:lnTo>
                  <a:lnTo>
                    <a:pt x="1988" y="1521"/>
                  </a:lnTo>
                  <a:lnTo>
                    <a:pt x="2748" y="688"/>
                  </a:lnTo>
                  <a:lnTo>
                    <a:pt x="3562" y="217"/>
                  </a:lnTo>
                  <a:lnTo>
                    <a:pt x="4521" y="0"/>
                  </a:lnTo>
                  <a:lnTo>
                    <a:pt x="5409" y="217"/>
                  </a:lnTo>
                  <a:lnTo>
                    <a:pt x="6221" y="688"/>
                  </a:lnTo>
                  <a:lnTo>
                    <a:pt x="6982" y="1521"/>
                  </a:lnTo>
                  <a:lnTo>
                    <a:pt x="7669" y="2607"/>
                  </a:lnTo>
                  <a:lnTo>
                    <a:pt x="8212" y="3983"/>
                  </a:lnTo>
                  <a:lnTo>
                    <a:pt x="8628" y="5485"/>
                  </a:lnTo>
                  <a:lnTo>
                    <a:pt x="8900" y="7187"/>
                  </a:lnTo>
                  <a:lnTo>
                    <a:pt x="8953" y="8979"/>
                  </a:lnTo>
                  <a:lnTo>
                    <a:pt x="8900" y="10825"/>
                  </a:lnTo>
                  <a:lnTo>
                    <a:pt x="8628" y="12455"/>
                  </a:lnTo>
                  <a:lnTo>
                    <a:pt x="8212" y="14029"/>
                  </a:lnTo>
                  <a:lnTo>
                    <a:pt x="7669" y="15334"/>
                  </a:lnTo>
                  <a:lnTo>
                    <a:pt x="6982" y="16437"/>
                  </a:lnTo>
                  <a:lnTo>
                    <a:pt x="6221" y="17252"/>
                  </a:lnTo>
                  <a:lnTo>
                    <a:pt x="5409" y="17795"/>
                  </a:lnTo>
                  <a:lnTo>
                    <a:pt x="4521" y="17940"/>
                  </a:lnTo>
                  <a:lnTo>
                    <a:pt x="3635" y="17795"/>
                  </a:lnTo>
                  <a:lnTo>
                    <a:pt x="2748" y="17252"/>
                  </a:lnTo>
                  <a:lnTo>
                    <a:pt x="1988" y="16437"/>
                  </a:lnTo>
                  <a:lnTo>
                    <a:pt x="1301" y="15334"/>
                  </a:lnTo>
                  <a:lnTo>
                    <a:pt x="759" y="14029"/>
                  </a:lnTo>
                  <a:lnTo>
                    <a:pt x="343" y="12455"/>
                  </a:lnTo>
                  <a:lnTo>
                    <a:pt x="71" y="10825"/>
                  </a:lnTo>
                  <a:lnTo>
                    <a:pt x="0" y="897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4742A7C6-280E-4E1D-A58D-EEA5FA791A29}"/>
                </a:ext>
              </a:extLst>
            </p:cNvPr>
            <p:cNvSpPr/>
            <p:nvPr/>
          </p:nvSpPr>
          <p:spPr>
            <a:xfrm>
              <a:off x="8511436" y="5651697"/>
              <a:ext cx="8863" cy="17924"/>
            </a:xfrm>
            <a:custGeom>
              <a:avLst/>
              <a:gdLst/>
              <a:ahLst/>
              <a:cxnLst/>
              <a:rect l="0" t="0" r="0" b="0"/>
              <a:pathLst>
                <a:path w="8863" h="17924">
                  <a:moveTo>
                    <a:pt x="0" y="8871"/>
                  </a:moveTo>
                  <a:lnTo>
                    <a:pt x="0" y="10862"/>
                  </a:lnTo>
                  <a:lnTo>
                    <a:pt x="362" y="12492"/>
                  </a:lnTo>
                  <a:lnTo>
                    <a:pt x="723" y="13940"/>
                  </a:lnTo>
                  <a:lnTo>
                    <a:pt x="1265" y="15207"/>
                  </a:lnTo>
                  <a:lnTo>
                    <a:pt x="1989" y="16474"/>
                  </a:lnTo>
                  <a:lnTo>
                    <a:pt x="2713" y="17199"/>
                  </a:lnTo>
                  <a:lnTo>
                    <a:pt x="3617" y="17742"/>
                  </a:lnTo>
                  <a:lnTo>
                    <a:pt x="4521" y="17923"/>
                  </a:lnTo>
                  <a:lnTo>
                    <a:pt x="5244" y="17742"/>
                  </a:lnTo>
                  <a:lnTo>
                    <a:pt x="6149" y="17199"/>
                  </a:lnTo>
                  <a:lnTo>
                    <a:pt x="6872" y="16474"/>
                  </a:lnTo>
                  <a:lnTo>
                    <a:pt x="7596" y="15207"/>
                  </a:lnTo>
                  <a:lnTo>
                    <a:pt x="8139" y="13940"/>
                  </a:lnTo>
                  <a:lnTo>
                    <a:pt x="8500" y="12492"/>
                  </a:lnTo>
                  <a:lnTo>
                    <a:pt x="8862" y="10862"/>
                  </a:lnTo>
                  <a:lnTo>
                    <a:pt x="8862" y="8871"/>
                  </a:lnTo>
                  <a:lnTo>
                    <a:pt x="8862" y="7060"/>
                  </a:lnTo>
                  <a:lnTo>
                    <a:pt x="8500" y="5431"/>
                  </a:lnTo>
                  <a:lnTo>
                    <a:pt x="8139" y="3983"/>
                  </a:lnTo>
                  <a:lnTo>
                    <a:pt x="7596" y="2535"/>
                  </a:lnTo>
                  <a:lnTo>
                    <a:pt x="6872" y="1448"/>
                  </a:lnTo>
                  <a:lnTo>
                    <a:pt x="6149" y="724"/>
                  </a:lnTo>
                  <a:lnTo>
                    <a:pt x="5244" y="181"/>
                  </a:lnTo>
                  <a:lnTo>
                    <a:pt x="4521" y="0"/>
                  </a:lnTo>
                  <a:lnTo>
                    <a:pt x="3436" y="181"/>
                  </a:lnTo>
                  <a:lnTo>
                    <a:pt x="2713" y="724"/>
                  </a:lnTo>
                  <a:lnTo>
                    <a:pt x="1989" y="1448"/>
                  </a:lnTo>
                  <a:lnTo>
                    <a:pt x="1265" y="2535"/>
                  </a:lnTo>
                  <a:lnTo>
                    <a:pt x="723" y="3983"/>
                  </a:lnTo>
                  <a:lnTo>
                    <a:pt x="362" y="5431"/>
                  </a:lnTo>
                  <a:lnTo>
                    <a:pt x="0" y="706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77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9C386E15-9C1E-49AF-932D-BAE30DE7A4AF}"/>
                </a:ext>
              </a:extLst>
            </p:cNvPr>
            <p:cNvSpPr/>
            <p:nvPr/>
          </p:nvSpPr>
          <p:spPr>
            <a:xfrm>
              <a:off x="8453011" y="5700934"/>
              <a:ext cx="35816" cy="13583"/>
            </a:xfrm>
            <a:custGeom>
              <a:avLst/>
              <a:gdLst/>
              <a:ahLst/>
              <a:cxnLst/>
              <a:rect l="0" t="0" r="0" b="0"/>
              <a:pathLst>
                <a:path w="35816" h="13583">
                  <a:moveTo>
                    <a:pt x="35815" y="0"/>
                  </a:moveTo>
                  <a:lnTo>
                    <a:pt x="35634" y="1630"/>
                  </a:lnTo>
                  <a:lnTo>
                    <a:pt x="35453" y="3260"/>
                  </a:lnTo>
                  <a:lnTo>
                    <a:pt x="34910" y="4708"/>
                  </a:lnTo>
                  <a:lnTo>
                    <a:pt x="34368" y="5976"/>
                  </a:lnTo>
                  <a:lnTo>
                    <a:pt x="33463" y="7244"/>
                  </a:lnTo>
                  <a:lnTo>
                    <a:pt x="32559" y="8330"/>
                  </a:lnTo>
                  <a:lnTo>
                    <a:pt x="31474" y="9236"/>
                  </a:lnTo>
                  <a:lnTo>
                    <a:pt x="30208" y="10141"/>
                  </a:lnTo>
                  <a:lnTo>
                    <a:pt x="28942" y="11046"/>
                  </a:lnTo>
                  <a:lnTo>
                    <a:pt x="27495" y="11590"/>
                  </a:lnTo>
                  <a:lnTo>
                    <a:pt x="24420" y="12676"/>
                  </a:lnTo>
                  <a:lnTo>
                    <a:pt x="21163" y="13401"/>
                  </a:lnTo>
                  <a:lnTo>
                    <a:pt x="17908" y="13582"/>
                  </a:lnTo>
                  <a:lnTo>
                    <a:pt x="14471" y="13401"/>
                  </a:lnTo>
                  <a:lnTo>
                    <a:pt x="11215" y="12676"/>
                  </a:lnTo>
                  <a:lnTo>
                    <a:pt x="8321" y="11590"/>
                  </a:lnTo>
                  <a:lnTo>
                    <a:pt x="6873" y="11046"/>
                  </a:lnTo>
                  <a:lnTo>
                    <a:pt x="5608" y="10141"/>
                  </a:lnTo>
                  <a:lnTo>
                    <a:pt x="4341" y="9236"/>
                  </a:lnTo>
                  <a:lnTo>
                    <a:pt x="3256" y="8330"/>
                  </a:lnTo>
                  <a:lnTo>
                    <a:pt x="2352" y="7244"/>
                  </a:lnTo>
                  <a:lnTo>
                    <a:pt x="1447" y="5976"/>
                  </a:lnTo>
                  <a:lnTo>
                    <a:pt x="723" y="4708"/>
                  </a:lnTo>
                  <a:lnTo>
                    <a:pt x="362" y="3260"/>
                  </a:lnTo>
                  <a:lnTo>
                    <a:pt x="0" y="1630"/>
                  </a:lnTo>
                  <a:lnTo>
                    <a:pt x="0" y="0"/>
                  </a:lnTo>
                </a:path>
              </a:pathLst>
            </a:custGeom>
            <a:ln w="533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59637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9AF57E-A374-49E1-9CE7-71371BD5E72E}"/>
              </a:ext>
            </a:extLst>
          </p:cNvPr>
          <p:cNvSpPr txBox="1"/>
          <p:nvPr/>
        </p:nvSpPr>
        <p:spPr>
          <a:xfrm>
            <a:off x="635000" y="0"/>
            <a:ext cx="8563991" cy="26314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hat will be new to play with this week: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4E017A-B9F9-4C2C-8BB6-A152CC886ACD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9C2AEA-6D76-4F8F-9BC0-F418AC7F96A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1206500"/>
            <a:ext cx="2641600" cy="3086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E4BD07-0160-4F34-94BD-04E0FCFEC3E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0" y="1219200"/>
            <a:ext cx="3517900" cy="3467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77B17E-F61F-466D-B83D-CEE3619B8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850" y="1130300"/>
            <a:ext cx="2345563" cy="20246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1447A0-C369-49A9-978B-2EF81D4034B3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00" y="3302000"/>
            <a:ext cx="2927731" cy="255371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248527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F73CB2-2D89-4810-A9E3-1FA2576E0985}"/>
              </a:ext>
            </a:extLst>
          </p:cNvPr>
          <p:cNvSpPr txBox="1"/>
          <p:nvPr/>
        </p:nvSpPr>
        <p:spPr>
          <a:xfrm>
            <a:off x="0" y="0"/>
            <a:ext cx="9817100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W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hat rules will we need for the crates, tarpaulin and pipes?</a:t>
            </a: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6C5DD4-720D-44B7-A38A-00AADF7D7CF1}"/>
              </a:ext>
            </a:extLst>
          </p:cNvPr>
          <p:cNvSpPr txBox="1"/>
          <p:nvPr/>
        </p:nvSpPr>
        <p:spPr>
          <a:xfrm>
            <a:off x="32893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F46BCE-D273-40BB-A5CA-378273CAD810}"/>
              </a:ext>
            </a:extLst>
          </p:cNvPr>
          <p:cNvSpPr txBox="1"/>
          <p:nvPr/>
        </p:nvSpPr>
        <p:spPr>
          <a:xfrm>
            <a:off x="977900" y="2387600"/>
            <a:ext cx="1808581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b="1" u="sng">
                <a:solidFill>
                  <a:srgbClr val="000000"/>
                </a:solidFill>
                <a:latin typeface="SassoonInfant - 24"/>
              </a:rPr>
              <a:t>space hopper</a:t>
            </a:r>
          </a:p>
          <a:p>
            <a:endParaRPr lang="en-GB" sz="1400" b="1" u="sng">
              <a:solidFill>
                <a:srgbClr val="000000"/>
              </a:solidFill>
              <a:latin typeface="SassoonInfant - 24"/>
            </a:endParaRPr>
          </a:p>
          <a:p>
            <a:endParaRPr lang="en-GB" sz="1400" b="1" u="sng">
              <a:solidFill>
                <a:srgbClr val="000000"/>
              </a:solidFill>
              <a:latin typeface="SassoonInfant - 2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E79BC9-C840-4865-8A6F-7D9151DCBC49}"/>
              </a:ext>
            </a:extLst>
          </p:cNvPr>
          <p:cNvSpPr txBox="1"/>
          <p:nvPr/>
        </p:nvSpPr>
        <p:spPr>
          <a:xfrm>
            <a:off x="7251700" y="1917700"/>
            <a:ext cx="1460195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b="1" u="sng">
                <a:solidFill>
                  <a:srgbClr val="000000"/>
                </a:solidFill>
                <a:latin typeface="SassoonInfant - 24"/>
              </a:rPr>
              <a:t>Bean bags</a:t>
            </a:r>
          </a:p>
          <a:p>
            <a:endParaRPr lang="en-GB" sz="1400" b="1" u="sng">
              <a:solidFill>
                <a:srgbClr val="000000"/>
              </a:solidFill>
              <a:latin typeface="SassoonInfant - 24"/>
            </a:endParaRPr>
          </a:p>
          <a:p>
            <a:endParaRPr lang="en-GB" sz="1400" b="1" u="sng">
              <a:solidFill>
                <a:srgbClr val="000000"/>
              </a:solidFill>
              <a:latin typeface="SassoonInfant - 2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D7806B-95CC-43A8-9B05-8EA3C20777CB}"/>
              </a:ext>
            </a:extLst>
          </p:cNvPr>
          <p:cNvSpPr txBox="1"/>
          <p:nvPr/>
        </p:nvSpPr>
        <p:spPr>
          <a:xfrm>
            <a:off x="3733800" y="3721100"/>
            <a:ext cx="5880100" cy="49244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300" b="1" u="sng">
                <a:solidFill>
                  <a:srgbClr val="000000"/>
                </a:solidFill>
                <a:latin typeface="SassoonInfant - 21"/>
              </a:rPr>
              <a:t>scarves </a:t>
            </a:r>
          </a:p>
          <a:p>
            <a:endParaRPr lang="en-GB" sz="1300" b="1" u="sng">
              <a:solidFill>
                <a:srgbClr val="000000"/>
              </a:solidFill>
              <a:latin typeface="SassoonInfant - 21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103BA6-4250-4477-B333-03831A61DDEB}"/>
              </a:ext>
            </a:extLst>
          </p:cNvPr>
          <p:cNvSpPr txBox="1"/>
          <p:nvPr/>
        </p:nvSpPr>
        <p:spPr>
          <a:xfrm>
            <a:off x="7302500" y="3987800"/>
            <a:ext cx="3005455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200" u="sng">
                <a:solidFill>
                  <a:srgbClr val="000000"/>
                </a:solidFill>
                <a:latin typeface="SassoonPrimaryInfant - 20"/>
              </a:rPr>
              <a:t>moon hopper</a:t>
            </a:r>
          </a:p>
        </p:txBody>
      </p:sp>
    </p:spTree>
    <p:extLst>
      <p:ext uri="{BB962C8B-B14F-4D97-AF65-F5344CB8AC3E}">
        <p14:creationId xmlns:p14="http://schemas.microsoft.com/office/powerpoint/2010/main" val="4183385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0B5DCC-EC12-4BD3-9357-15B5CF2F7FF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59865" y="850900"/>
            <a:ext cx="5562981" cy="413461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6A37FF-194C-45E8-8FFD-276F176ED18D}"/>
              </a:ext>
            </a:extLst>
          </p:cNvPr>
          <p:cNvSpPr txBox="1"/>
          <p:nvPr/>
        </p:nvSpPr>
        <p:spPr>
          <a:xfrm>
            <a:off x="1308100" y="101600"/>
            <a:ext cx="558862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Award</a:t>
            </a:r>
          </a:p>
        </p:txBody>
      </p:sp>
    </p:spTree>
    <p:extLst>
      <p:ext uri="{BB962C8B-B14F-4D97-AF65-F5344CB8AC3E}">
        <p14:creationId xmlns:p14="http://schemas.microsoft.com/office/powerpoint/2010/main" val="1374227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23DEB2-2C8B-4155-97E9-6EC307FA01E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3471" y="932942"/>
            <a:ext cx="5863972" cy="521106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EFCBB3-418D-4A7F-AFA2-AA48C4EE23A0}"/>
              </a:ext>
            </a:extLst>
          </p:cNvPr>
          <p:cNvSpPr txBox="1"/>
          <p:nvPr/>
        </p:nvSpPr>
        <p:spPr>
          <a:xfrm>
            <a:off x="2032000" y="0"/>
            <a:ext cx="5431892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Welly Award</a:t>
            </a:r>
          </a:p>
          <a:p>
            <a:endParaRPr lang="en-GB" sz="2100" b="1" u="sng">
              <a:solidFill>
                <a:srgbClr val="000000"/>
              </a:solidFill>
              <a:latin typeface="SassoonPrimary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733889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155360-367D-4E39-B366-F316F6C9FD48}"/>
              </a:ext>
            </a:extLst>
          </p:cNvPr>
          <p:cNvSpPr txBox="1"/>
          <p:nvPr/>
        </p:nvSpPr>
        <p:spPr>
          <a:xfrm>
            <a:off x="342900" y="495300"/>
            <a:ext cx="9383395" cy="267765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u="sng">
                <a:solidFill>
                  <a:srgbClr val="000000"/>
                </a:solidFill>
                <a:latin typeface="SassoonPrimaryInfant - 48"/>
              </a:rPr>
              <a:t>Reminder about the field</a:t>
            </a:r>
          </a:p>
          <a:p>
            <a:r>
              <a:rPr lang="en-GB" sz="2800" u="sng">
                <a:solidFill>
                  <a:srgbClr val="000000"/>
                </a:solidFill>
                <a:latin typeface="SassoonPrimaryInfant - 48"/>
              </a:rPr>
              <a:t>*</a:t>
            </a:r>
            <a:r>
              <a:rPr lang="en-GB" sz="2800">
                <a:solidFill>
                  <a:srgbClr val="000000"/>
                </a:solidFill>
                <a:latin typeface="SassoonPrimaryInfant - 48"/>
              </a:rPr>
              <a:t> No field until after half term holiday.</a:t>
            </a:r>
          </a:p>
          <a:p>
            <a:r>
              <a:rPr lang="en-GB" sz="2800">
                <a:solidFill>
                  <a:srgbClr val="000000"/>
                </a:solidFill>
                <a:latin typeface="SassoonPrimaryInfant - 48"/>
              </a:rPr>
              <a:t>* You must bring in wellies if you want to go on the field.</a:t>
            </a:r>
          </a:p>
          <a:p>
            <a:r>
              <a:rPr lang="en-GB" sz="2800">
                <a:solidFill>
                  <a:srgbClr val="000000"/>
                </a:solidFill>
                <a:latin typeface="SassoonPrimaryInfant - 48"/>
              </a:rPr>
              <a:t>* You must have a coat.</a:t>
            </a:r>
          </a:p>
          <a:p>
            <a:endParaRPr lang="en-GB" sz="2800">
              <a:solidFill>
                <a:srgbClr val="000000"/>
              </a:solidFill>
              <a:latin typeface="SassoonPrimaryInfant - 48"/>
            </a:endParaRPr>
          </a:p>
          <a:p>
            <a:endParaRPr lang="en-GB" sz="2800">
              <a:solidFill>
                <a:srgbClr val="000000"/>
              </a:solidFill>
              <a:latin typeface="SassoonPrimaryInfant - 48"/>
            </a:endParaRPr>
          </a:p>
        </p:txBody>
      </p:sp>
    </p:spTree>
    <p:extLst>
      <p:ext uri="{BB962C8B-B14F-4D97-AF65-F5344CB8AC3E}">
        <p14:creationId xmlns:p14="http://schemas.microsoft.com/office/powerpoint/2010/main" val="2347644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8197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</Words>
  <Application>Microsoft Office PowerPoint</Application>
  <PresentationFormat>Custom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1" baseType="lpstr">
      <vt:lpstr>SassoonCRInfant - 36</vt:lpstr>
      <vt:lpstr>SassoonPrimaryInfant - 48</vt:lpstr>
      <vt:lpstr>Calibri Light</vt:lpstr>
      <vt:lpstr>SassoonInfant - 48</vt:lpstr>
      <vt:lpstr>SassoonInfant - 24</vt:lpstr>
      <vt:lpstr>SassoonPrimaryInfant - 20</vt:lpstr>
      <vt:lpstr>Calibri</vt:lpstr>
      <vt:lpstr>SassoonInfant - 55</vt:lpstr>
      <vt:lpstr>SassoonPrimaryInfant - 36</vt:lpstr>
      <vt:lpstr>SassoonInfant - 21</vt:lpstr>
      <vt:lpstr>SassoonInfant - 36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2023-10-12T11:54:38Z</dcterms:created>
  <dcterms:modified xsi:type="dcterms:W3CDTF">2023-10-12T11:54:38Z</dcterms:modified>
</cp:coreProperties>
</file>