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0160000" cy="7975600"/>
  <p:notesSz cx="6858000" cy="9144000"/>
  <p:embeddedFontLst>
    <p:embeddedFont>
      <p:font typeface="Calibri" panose="020F0502020204030204" pitchFamily="34" charset="0"/>
      <p:regular r:id="rId11"/>
      <p:bold r:id="rId12"/>
      <p:italic r:id="rId13"/>
      <p:boldItalic r:id="rId14"/>
    </p:embeddedFont>
    <p:embeddedFont>
      <p:font typeface="Calibri Light" panose="020F0302020204030204" pitchFamily="34" charset="0"/>
      <p:regular r:id="rId15"/>
      <p:italic r:id="rId1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FDD140-06AC-4DBB-B979-AD5782EE270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0000" y="1305267"/>
            <a:ext cx="7620000" cy="2776690"/>
          </a:xfrm>
        </p:spPr>
        <p:txBody>
          <a:bodyPr anchor="b"/>
          <a:lstStyle>
            <a:lvl1pPr algn="ctr">
              <a:defRPr sz="5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5F252BF-3EE6-4C1C-8BCA-D4C4CA9B5FB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70000" y="4189037"/>
            <a:ext cx="7620000" cy="1925590"/>
          </a:xfrm>
        </p:spPr>
        <p:txBody>
          <a:bodyPr/>
          <a:lstStyle>
            <a:lvl1pPr marL="0" indent="0" algn="ctr">
              <a:buNone/>
              <a:defRPr sz="2000"/>
            </a:lvl1pPr>
            <a:lvl2pPr marL="380985" indent="0" algn="ctr">
              <a:buNone/>
              <a:defRPr sz="1667"/>
            </a:lvl2pPr>
            <a:lvl3pPr marL="761970" indent="0" algn="ctr">
              <a:buNone/>
              <a:defRPr sz="1500"/>
            </a:lvl3pPr>
            <a:lvl4pPr marL="1142954" indent="0" algn="ctr">
              <a:buNone/>
              <a:defRPr sz="1333"/>
            </a:lvl4pPr>
            <a:lvl5pPr marL="1523939" indent="0" algn="ctr">
              <a:buNone/>
              <a:defRPr sz="1333"/>
            </a:lvl5pPr>
            <a:lvl6pPr marL="1904924" indent="0" algn="ctr">
              <a:buNone/>
              <a:defRPr sz="1333"/>
            </a:lvl6pPr>
            <a:lvl7pPr marL="2285909" indent="0" algn="ctr">
              <a:buNone/>
              <a:defRPr sz="1333"/>
            </a:lvl7pPr>
            <a:lvl8pPr marL="2666893" indent="0" algn="ctr">
              <a:buNone/>
              <a:defRPr sz="1333"/>
            </a:lvl8pPr>
            <a:lvl9pPr marL="3047878" indent="0" algn="ctr">
              <a:buNone/>
              <a:defRPr sz="1333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81F74C-FF00-42BC-AAA6-CE101EA852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E9EEF-F20B-4CC9-8047-D9ED4560EEEA}" type="datetimeFigureOut">
              <a:rPr lang="en-GB" smtClean="0"/>
              <a:t>26/03/2024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889B8B-7813-445F-A3EA-28E126260C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4945BA-C105-4EBA-805C-0CE40166E7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830DF9-3F22-4A82-A694-57AAA135EE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1671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61C001-4A17-43C2-9F93-3B088BD2F2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17FCFD-708D-424A-9C51-9BEDE1AFA6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F697AC-3E0A-4AC8-839B-A0EFB6658B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E9EEF-F20B-4CC9-8047-D9ED4560EEEA}" type="datetimeFigureOut">
              <a:rPr lang="en-GB" smtClean="0"/>
              <a:t>26/03/2024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698923-3043-4C5D-A738-63985071BB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6FF724-DA4F-4075-9E16-6ECEA1354B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830DF9-3F22-4A82-A694-57AAA135EE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54710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33F7CF-AB8D-4DCB-A152-F023A8D9A6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3208" y="1988364"/>
            <a:ext cx="8763000" cy="3317627"/>
          </a:xfrm>
        </p:spPr>
        <p:txBody>
          <a:bodyPr anchor="b"/>
          <a:lstStyle>
            <a:lvl1pPr>
              <a:defRPr sz="5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4CB2621-19F1-4D23-B36F-EFFF43FE87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3208" y="5337377"/>
            <a:ext cx="8763000" cy="1744662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380985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2pPr>
            <a:lvl3pPr marL="7619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14295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4pPr>
            <a:lvl5pPr marL="152393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5pPr>
            <a:lvl6pPr marL="190492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6pPr>
            <a:lvl7pPr marL="228590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7pPr>
            <a:lvl8pPr marL="2666893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8pPr>
            <a:lvl9pPr marL="3047878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3D83DC-4077-49A7-B95F-2BA140A7A0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E9EEF-F20B-4CC9-8047-D9ED4560EEEA}" type="datetimeFigureOut">
              <a:rPr lang="en-GB" smtClean="0"/>
              <a:t>26/03/2024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077BEB-27B8-4D72-8583-AFDD4B4718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8B3599-912B-4499-933C-B942CF0BD5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830DF9-3F22-4A82-A694-57AAA135EE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63953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CD138E-F69A-4648-9013-21B5622A4D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8D66C2-F89F-4464-BA94-6EE25963D09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98500" y="2123134"/>
            <a:ext cx="4318000" cy="5060445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13015C1-595D-486F-B322-1A051116E08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43500" y="2123134"/>
            <a:ext cx="4318000" cy="5060445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83D5D17-D5B4-45EE-B619-ED56DB1DBB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E9EEF-F20B-4CC9-8047-D9ED4560EEEA}" type="datetimeFigureOut">
              <a:rPr lang="en-GB" smtClean="0"/>
              <a:t>26/03/2024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E93E2DC-17DA-43DB-BA1F-D0F8149BAB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7775020-3DF7-4691-BA8B-E9F739CF8C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830DF9-3F22-4A82-A694-57AAA135EE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38874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FA410F-3D9A-486F-99C0-F4DEFD36B5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3" y="424628"/>
            <a:ext cx="8763000" cy="1541581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682480E-4FB1-400B-9B89-9CF43BEBF9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9824" y="1955130"/>
            <a:ext cx="4298156" cy="958179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6AC3CD2-2FBA-4A88-A9E0-28B3DC48741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99824" y="2913310"/>
            <a:ext cx="4298156" cy="4285039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F9CB605-FDD0-4863-B8BD-20C137332D8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43501" y="1955130"/>
            <a:ext cx="4319323" cy="958179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30C6355-9D63-47AB-B8D8-CBC48853F53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43501" y="2913310"/>
            <a:ext cx="4319323" cy="4285039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7F81C65-2942-4D3D-B816-9003606E9E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E9EEF-F20B-4CC9-8047-D9ED4560EEEA}" type="datetimeFigureOut">
              <a:rPr lang="en-GB" smtClean="0"/>
              <a:t>26/03/2024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C701DDE-01F0-450E-8987-33E0191406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AB4A21B-7F2A-45D0-9EF3-1DD5062920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830DF9-3F22-4A82-A694-57AAA135EE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18877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9570FE-2E71-45B5-B412-E3E79A2CE0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B9FFBEA-75F8-43EB-8508-753D872E1E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E9EEF-F20B-4CC9-8047-D9ED4560EEEA}" type="datetimeFigureOut">
              <a:rPr lang="en-GB" smtClean="0"/>
              <a:t>26/03/2024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886AB2B-25A9-438E-835D-503BEE4138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F385F8A-AE96-4AEF-9D79-5F63A8B9CA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830DF9-3F22-4A82-A694-57AAA135EE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91208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7438327-D979-45A4-9773-B30D027EA4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E9EEF-F20B-4CC9-8047-D9ED4560EEEA}" type="datetimeFigureOut">
              <a:rPr lang="en-GB" smtClean="0"/>
              <a:t>26/03/2024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4379D8B-52D4-43C3-8636-E65B32A044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7CB1C74-6C1C-4B26-BB44-9954E35588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830DF9-3F22-4A82-A694-57AAA135EE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07169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FDA75F-ED75-4276-84CA-FF48067396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31707"/>
            <a:ext cx="3276864" cy="1860973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9DBBDB-7A18-41EA-990D-7C5687B79C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9323" y="1148341"/>
            <a:ext cx="5143500" cy="5667845"/>
          </a:xfrm>
        </p:spPr>
        <p:txBody>
          <a:bodyPr/>
          <a:lstStyle>
            <a:lvl1pPr>
              <a:defRPr sz="2667"/>
            </a:lvl1pPr>
            <a:lvl2pPr>
              <a:defRPr sz="2333"/>
            </a:lvl2pPr>
            <a:lvl3pPr>
              <a:defRPr sz="2000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CF68B0E-FDAE-4739-88EB-04A7ECA620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392680"/>
            <a:ext cx="3276864" cy="4432736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9830157-B213-4373-9969-2B63CECD83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E9EEF-F20B-4CC9-8047-D9ED4560EEEA}" type="datetimeFigureOut">
              <a:rPr lang="en-GB" smtClean="0"/>
              <a:t>26/03/2024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238B60D-16F5-4DC8-97F9-55132F2299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F58B497-3459-4AF0-810D-FD19397C0C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830DF9-3F22-4A82-A694-57AAA135EE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09880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805799-ABF4-42CC-8534-40FEDBA530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31707"/>
            <a:ext cx="3276864" cy="1860973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B768096-A59D-45E8-AC0F-B5C2F11647C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319323" y="1148341"/>
            <a:ext cx="5143500" cy="5667845"/>
          </a:xfrm>
        </p:spPr>
        <p:txBody>
          <a:bodyPr/>
          <a:lstStyle>
            <a:lvl1pPr marL="0" indent="0">
              <a:buNone/>
              <a:defRPr sz="2667"/>
            </a:lvl1pPr>
            <a:lvl2pPr marL="380985" indent="0">
              <a:buNone/>
              <a:defRPr sz="2333"/>
            </a:lvl2pPr>
            <a:lvl3pPr marL="761970" indent="0">
              <a:buNone/>
              <a:defRPr sz="2000"/>
            </a:lvl3pPr>
            <a:lvl4pPr marL="1142954" indent="0">
              <a:buNone/>
              <a:defRPr sz="1667"/>
            </a:lvl4pPr>
            <a:lvl5pPr marL="1523939" indent="0">
              <a:buNone/>
              <a:defRPr sz="1667"/>
            </a:lvl5pPr>
            <a:lvl6pPr marL="1904924" indent="0">
              <a:buNone/>
              <a:defRPr sz="1667"/>
            </a:lvl6pPr>
            <a:lvl7pPr marL="2285909" indent="0">
              <a:buNone/>
              <a:defRPr sz="1667"/>
            </a:lvl7pPr>
            <a:lvl8pPr marL="2666893" indent="0">
              <a:buNone/>
              <a:defRPr sz="1667"/>
            </a:lvl8pPr>
            <a:lvl9pPr marL="3047878" indent="0">
              <a:buNone/>
              <a:defRPr sz="1667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012FA02-DB06-4F77-A11B-574A640DA8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392680"/>
            <a:ext cx="3276864" cy="4432736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65F19B7-95F9-4AD7-99F0-5AC1BA698C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E9EEF-F20B-4CC9-8047-D9ED4560EEEA}" type="datetimeFigureOut">
              <a:rPr lang="en-GB" smtClean="0"/>
              <a:t>26/03/2024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2AD639-E2D8-4351-99BC-7518A45EC2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A18A3AB-8A57-44FD-BB1F-0217032684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830DF9-3F22-4A82-A694-57AAA135EE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79202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E2C13C-AA59-42EC-A9DE-2FC662EF5F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680D569-1EE2-49E9-8DDC-606059A0736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D95570-D55F-40A4-880C-AAC6569611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E9EEF-F20B-4CC9-8047-D9ED4560EEEA}" type="datetimeFigureOut">
              <a:rPr lang="en-GB" smtClean="0"/>
              <a:t>26/03/2024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D8DAD3-6125-46C2-BE04-70683FD28A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9A48EA-A01C-4E89-B0F5-BC930D73F5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830DF9-3F22-4A82-A694-57AAA135EE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77406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C7F16F2-EB43-49DF-8562-8FC0286CF45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270750" y="424627"/>
            <a:ext cx="2190750" cy="6758952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0ED5E4F-E6AE-4819-B440-6F0DA458C9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98500" y="424627"/>
            <a:ext cx="6445250" cy="6758952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029A2F-4BD6-4779-814E-C892CB6306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E9EEF-F20B-4CC9-8047-D9ED4560EEEA}" type="datetimeFigureOut">
              <a:rPr lang="en-GB" smtClean="0"/>
              <a:t>26/03/2024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4791F6-801B-4AEE-8877-FFE7F683B0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361AFC-B705-4048-82F3-B9FEC3CDCD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830DF9-3F22-4A82-A694-57AAA135EE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31598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7E8EE31-C1F7-49A2-801F-BDDBC768A4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500" y="424628"/>
            <a:ext cx="8763000" cy="15415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46FA74-B55F-4D33-8669-70AA13901F1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8500" y="2123134"/>
            <a:ext cx="8763000" cy="506044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6815F7-15C5-426F-89C0-F6FF51196EB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98500" y="7392201"/>
            <a:ext cx="2286000" cy="4246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3E9EEF-F20B-4CC9-8047-D9ED4560EEEA}" type="datetimeFigureOut">
              <a:rPr lang="en-GB" smtClean="0"/>
              <a:t>26/03/2024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72704E-16F1-4DC1-A972-9877ED37227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65500" y="7392201"/>
            <a:ext cx="3429000" cy="4246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EA80AE-BEDD-4A56-BFA5-F523D305E01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75500" y="7392201"/>
            <a:ext cx="2286000" cy="4246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830DF9-3F22-4A82-A694-57AAA135EE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55645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761970" rtl="0" eaLnBrk="1" latinLnBrk="0" hangingPunct="1">
        <a:lnSpc>
          <a:spcPct val="90000"/>
        </a:lnSpc>
        <a:spcBef>
          <a:spcPct val="0"/>
        </a:spcBef>
        <a:buNone/>
        <a:defRPr sz="36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0492" indent="-190492" algn="l" defTabSz="761970" rtl="0" eaLnBrk="1" latinLnBrk="0" hangingPunct="1">
        <a:lnSpc>
          <a:spcPct val="90000"/>
        </a:lnSpc>
        <a:spcBef>
          <a:spcPts val="833"/>
        </a:spcBef>
        <a:buFont typeface="Arial" panose="020B0604020202020204" pitchFamily="34" charset="0"/>
        <a:buChar char="•"/>
        <a:defRPr sz="2333" kern="1200">
          <a:solidFill>
            <a:schemeClr val="tx1"/>
          </a:solidFill>
          <a:latin typeface="+mn-lt"/>
          <a:ea typeface="+mn-ea"/>
          <a:cs typeface="+mn-cs"/>
        </a:defRPr>
      </a:lvl1pPr>
      <a:lvl2pPr marL="57147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66A1450-4A2F-4718-A5EF-2C835A4CBA32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3150" y="158750"/>
            <a:ext cx="5272278" cy="5434457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12477917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C4B4867-BEF1-41F3-A7EE-985C54006DCF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29852" y="3068875"/>
            <a:ext cx="2393061" cy="1794796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7A7D1EB-66A8-434E-89E6-4095CA8BBEEB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425884" y="2961116"/>
            <a:ext cx="2327529" cy="1745647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C1C6249-1577-400D-ABB5-44E87F02FC82}"/>
              </a:ext>
            </a:extLst>
          </p:cNvPr>
          <p:cNvSpPr txBox="1"/>
          <p:nvPr/>
        </p:nvSpPr>
        <p:spPr>
          <a:xfrm>
            <a:off x="3022600" y="0"/>
            <a:ext cx="3464433" cy="6001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300" b="1" u="sng">
                <a:solidFill>
                  <a:srgbClr val="0000FF"/>
                </a:solidFill>
                <a:latin typeface="SassoonInfant - 55"/>
              </a:rPr>
              <a:t>Celebration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ECE80D4-858F-4AD3-B82A-8A0A6EA22CE3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56666" y="811477"/>
            <a:ext cx="2142135" cy="1606601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9F14D1C-D265-4832-B11E-8199E9A0466E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317789" y="748194"/>
            <a:ext cx="2054807" cy="1541105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27920794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E9CFD0C-62EB-417C-92CC-0015FABD9A79}"/>
              </a:ext>
            </a:extLst>
          </p:cNvPr>
          <p:cNvSpPr txBox="1"/>
          <p:nvPr/>
        </p:nvSpPr>
        <p:spPr>
          <a:xfrm>
            <a:off x="3352800" y="0"/>
            <a:ext cx="2065338" cy="6001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300" b="1" u="sng">
                <a:solidFill>
                  <a:srgbClr val="0000FF"/>
                </a:solidFill>
                <a:latin typeface="SassoonInfant - 55"/>
              </a:rPr>
              <a:t>Inform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DC92AD0-2076-401D-BC49-C4345D0BB540}"/>
              </a:ext>
            </a:extLst>
          </p:cNvPr>
          <p:cNvSpPr txBox="1"/>
          <p:nvPr/>
        </p:nvSpPr>
        <p:spPr>
          <a:xfrm>
            <a:off x="469900" y="787400"/>
            <a:ext cx="9550400" cy="415498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>
                <a:solidFill>
                  <a:srgbClr val="000000"/>
                </a:solidFill>
                <a:latin typeface="SassoonPrimaryInfant - 36"/>
              </a:rPr>
              <a:t>This week, we will introduce some cardboard boxes 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BAE1ABC-D146-45BC-B9B5-CCDDCCBD3362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6100" y="2114550"/>
            <a:ext cx="3505200" cy="2311400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38681844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72B4D03-1432-4D01-9E54-0F1A6FAAEA1C}"/>
              </a:ext>
            </a:extLst>
          </p:cNvPr>
          <p:cNvSpPr txBox="1"/>
          <p:nvPr/>
        </p:nvSpPr>
        <p:spPr>
          <a:xfrm>
            <a:off x="3594100" y="0"/>
            <a:ext cx="2668842" cy="6001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300" b="1" u="sng">
                <a:solidFill>
                  <a:srgbClr val="0000FF"/>
                </a:solidFill>
                <a:latin typeface="SassoonInfant - 55"/>
              </a:rPr>
              <a:t>Innovate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FE7FFC-8784-42AE-B64C-04D94618A7F7}"/>
              </a:ext>
            </a:extLst>
          </p:cNvPr>
          <p:cNvSpPr txBox="1"/>
          <p:nvPr/>
        </p:nvSpPr>
        <p:spPr>
          <a:xfrm>
            <a:off x="393700" y="635000"/>
            <a:ext cx="5609997" cy="230832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1600" b="1">
                <a:solidFill>
                  <a:srgbClr val="000000"/>
                </a:solidFill>
                <a:latin typeface="SassoonPrimaryInfant - 28"/>
              </a:rPr>
              <a:t>How can we play with the boxes?</a:t>
            </a:r>
          </a:p>
          <a:p>
            <a:r>
              <a:rPr lang="en-GB" sz="1600" b="1">
                <a:solidFill>
                  <a:srgbClr val="000000"/>
                </a:solidFill>
                <a:latin typeface="SassoonPrimaryInfant - 28"/>
              </a:rPr>
              <a:t>M</a:t>
            </a:r>
            <a:r>
              <a:rPr lang="en-GB" sz="1600">
                <a:solidFill>
                  <a:srgbClr val="000000"/>
                </a:solidFill>
                <a:latin typeface="SassoonPrimaryInfant - 28"/>
              </a:rPr>
              <a:t>ake them into a vehicle</a:t>
            </a:r>
          </a:p>
          <a:p>
            <a:r>
              <a:rPr lang="en-GB" sz="1600">
                <a:solidFill>
                  <a:srgbClr val="000000"/>
                </a:solidFill>
                <a:latin typeface="SassoonPrimaryInfant - 28"/>
              </a:rPr>
              <a:t>Make houses and homes</a:t>
            </a:r>
          </a:p>
          <a:p>
            <a:r>
              <a:rPr lang="en-GB" sz="1600">
                <a:solidFill>
                  <a:srgbClr val="000000"/>
                </a:solidFill>
                <a:latin typeface="SassoonPrimaryInfant - 28"/>
              </a:rPr>
              <a:t>Make habitats for animals</a:t>
            </a:r>
          </a:p>
          <a:p>
            <a:r>
              <a:rPr lang="en-GB" sz="1600">
                <a:solidFill>
                  <a:srgbClr val="000000"/>
                </a:solidFill>
                <a:latin typeface="SassoonPrimaryInfant - 28"/>
              </a:rPr>
              <a:t>Make props for the stage</a:t>
            </a:r>
          </a:p>
          <a:p>
            <a:r>
              <a:rPr lang="en-GB" sz="1600">
                <a:solidFill>
                  <a:srgbClr val="000000"/>
                </a:solidFill>
                <a:latin typeface="SassoonPrimaryInfant - 28"/>
              </a:rPr>
              <a:t>Make a time machine</a:t>
            </a:r>
          </a:p>
          <a:p>
            <a:r>
              <a:rPr lang="en-GB" sz="1600">
                <a:solidFill>
                  <a:srgbClr val="000000"/>
                </a:solidFill>
                <a:latin typeface="SassoonPrimaryInfant - 28"/>
              </a:rPr>
              <a:t>Use them for role play</a:t>
            </a:r>
          </a:p>
          <a:p>
            <a:r>
              <a:rPr lang="en-GB" sz="1600">
                <a:solidFill>
                  <a:srgbClr val="000000"/>
                </a:solidFill>
                <a:latin typeface="SassoonPrimaryInfant - 28"/>
              </a:rPr>
              <a:t>Use in the creative corner</a:t>
            </a:r>
          </a:p>
          <a:p>
            <a:endParaRPr lang="en-GB" sz="1600">
              <a:solidFill>
                <a:srgbClr val="000000"/>
              </a:solidFill>
              <a:latin typeface="SassoonPrimaryInfant - 28"/>
            </a:endParaRPr>
          </a:p>
        </p:txBody>
      </p:sp>
    </p:spTree>
    <p:extLst>
      <p:ext uri="{BB962C8B-B14F-4D97-AF65-F5344CB8AC3E}">
        <p14:creationId xmlns:p14="http://schemas.microsoft.com/office/powerpoint/2010/main" val="14914123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D8F4785-5E20-4DFE-9352-91E525E8B666}"/>
              </a:ext>
            </a:extLst>
          </p:cNvPr>
          <p:cNvSpPr txBox="1"/>
          <p:nvPr/>
        </p:nvSpPr>
        <p:spPr>
          <a:xfrm>
            <a:off x="3479800" y="0"/>
            <a:ext cx="2986659" cy="6001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300" b="1" u="sng">
                <a:solidFill>
                  <a:srgbClr val="0000FF"/>
                </a:solidFill>
                <a:latin typeface="SassoonInfant - 55"/>
              </a:rPr>
              <a:t>Negotiate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F3661AF-51E3-4433-AE3A-A8DC4B2C1978}"/>
              </a:ext>
            </a:extLst>
          </p:cNvPr>
          <p:cNvSpPr txBox="1"/>
          <p:nvPr/>
        </p:nvSpPr>
        <p:spPr>
          <a:xfrm>
            <a:off x="50800" y="660400"/>
            <a:ext cx="9372600" cy="2031325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1400" b="1">
                <a:solidFill>
                  <a:srgbClr val="000000"/>
                </a:solidFill>
                <a:latin typeface="SassoonPrimaryInfant - 24"/>
              </a:rPr>
              <a:t>What rules do we need to have when playing with the boxes?</a:t>
            </a:r>
          </a:p>
          <a:p>
            <a:r>
              <a:rPr lang="en-GB" sz="1400" b="1">
                <a:solidFill>
                  <a:srgbClr val="000000"/>
                </a:solidFill>
                <a:latin typeface="SassoonPrimaryInfant - 24"/>
              </a:rPr>
              <a:t>D</a:t>
            </a:r>
            <a:r>
              <a:rPr lang="en-GB" sz="1400">
                <a:solidFill>
                  <a:srgbClr val="000000"/>
                </a:solidFill>
                <a:latin typeface="SassoonPrimaryInfant - 24"/>
              </a:rPr>
              <a:t>o not use them for hide and seek </a:t>
            </a:r>
          </a:p>
          <a:p>
            <a:r>
              <a:rPr lang="en-GB" sz="1400">
                <a:solidFill>
                  <a:srgbClr val="000000"/>
                </a:solidFill>
                <a:latin typeface="SassoonPrimaryInfant - 24"/>
              </a:rPr>
              <a:t>No children inside the boxes</a:t>
            </a:r>
          </a:p>
          <a:p>
            <a:r>
              <a:rPr lang="en-GB" sz="1400">
                <a:solidFill>
                  <a:srgbClr val="000000"/>
                </a:solidFill>
                <a:latin typeface="SassoonPrimaryInfant - 24"/>
              </a:rPr>
              <a:t>Please don't tear, rip or kick the boxes</a:t>
            </a:r>
          </a:p>
          <a:p>
            <a:r>
              <a:rPr lang="en-GB" sz="1400">
                <a:solidFill>
                  <a:srgbClr val="000000"/>
                </a:solidFill>
                <a:latin typeface="SassoonPrimaryInfant - 24"/>
              </a:rPr>
              <a:t>Don't throw the boxes</a:t>
            </a:r>
          </a:p>
          <a:p>
            <a:r>
              <a:rPr lang="en-GB" sz="1400">
                <a:solidFill>
                  <a:srgbClr val="000000"/>
                </a:solidFill>
                <a:latin typeface="SassoonPrimaryInfant - 24"/>
              </a:rPr>
              <a:t>Don't stand on the boxes</a:t>
            </a:r>
          </a:p>
          <a:p>
            <a:r>
              <a:rPr lang="en-GB" sz="1400">
                <a:solidFill>
                  <a:srgbClr val="000000"/>
                </a:solidFill>
                <a:latin typeface="SassoonPrimaryInfant - 24"/>
              </a:rPr>
              <a:t>Don't use them to hit other people</a:t>
            </a:r>
          </a:p>
          <a:p>
            <a:endParaRPr lang="en-GB" sz="1400">
              <a:solidFill>
                <a:srgbClr val="000000"/>
              </a:solidFill>
              <a:latin typeface="SassoonPrimaryInfant - 24"/>
            </a:endParaRPr>
          </a:p>
          <a:p>
            <a:endParaRPr lang="en-GB" sz="1400">
              <a:solidFill>
                <a:srgbClr val="000000"/>
              </a:solidFill>
              <a:latin typeface="SassoonPrimaryInfant - 24"/>
            </a:endParaRPr>
          </a:p>
        </p:txBody>
      </p:sp>
    </p:spTree>
    <p:extLst>
      <p:ext uri="{BB962C8B-B14F-4D97-AF65-F5344CB8AC3E}">
        <p14:creationId xmlns:p14="http://schemas.microsoft.com/office/powerpoint/2010/main" val="40229396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5F5D6EC-9143-4A9A-89A9-161AEC5ED4F4}"/>
              </a:ext>
            </a:extLst>
          </p:cNvPr>
          <p:cNvSpPr txBox="1"/>
          <p:nvPr/>
        </p:nvSpPr>
        <p:spPr>
          <a:xfrm>
            <a:off x="2197100" y="0"/>
            <a:ext cx="6079617" cy="6001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300" b="1" u="sng">
                <a:solidFill>
                  <a:srgbClr val="0000FF"/>
                </a:solidFill>
                <a:latin typeface="SassoonInfant - 55"/>
              </a:rPr>
              <a:t>Important Messages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C51D30E-EB34-48EA-A262-8BFF0FFCBACE}"/>
              </a:ext>
            </a:extLst>
          </p:cNvPr>
          <p:cNvSpPr txBox="1"/>
          <p:nvPr/>
        </p:nvSpPr>
        <p:spPr>
          <a:xfrm>
            <a:off x="3467100" y="927100"/>
            <a:ext cx="6839458" cy="415498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>
                <a:solidFill>
                  <a:srgbClr val="000000"/>
                </a:solidFill>
                <a:latin typeface="SassoonPrimaryInfant - 36"/>
              </a:rPr>
              <a:t>Do not go inside the sheds!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B756C42-8947-46CC-BB09-AEC069EF9ADF}"/>
              </a:ext>
            </a:extLst>
          </p:cNvPr>
          <p:cNvSpPr txBox="1"/>
          <p:nvPr/>
        </p:nvSpPr>
        <p:spPr>
          <a:xfrm>
            <a:off x="0" y="762000"/>
            <a:ext cx="3393186" cy="6001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300" b="1" u="sng">
                <a:solidFill>
                  <a:srgbClr val="0000FF"/>
                </a:solidFill>
                <a:latin typeface="SassoonInfant - 55"/>
              </a:rPr>
              <a:t>Welly Shed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0D458A2-200A-4FE9-A967-B1B7759F4AB6}"/>
              </a:ext>
            </a:extLst>
          </p:cNvPr>
          <p:cNvSpPr txBox="1"/>
          <p:nvPr/>
        </p:nvSpPr>
        <p:spPr>
          <a:xfrm>
            <a:off x="38100" y="2552700"/>
            <a:ext cx="2623439" cy="6001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300" b="1" u="sng">
                <a:solidFill>
                  <a:srgbClr val="0000FF"/>
                </a:solidFill>
                <a:latin typeface="SassoonInfant - 55"/>
              </a:rPr>
              <a:t>First Aid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3C583BC-4E13-4A48-B047-36AD92C93084}"/>
              </a:ext>
            </a:extLst>
          </p:cNvPr>
          <p:cNvSpPr txBox="1"/>
          <p:nvPr/>
        </p:nvSpPr>
        <p:spPr>
          <a:xfrm>
            <a:off x="2705100" y="2717800"/>
            <a:ext cx="7874000" cy="415498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>
                <a:solidFill>
                  <a:srgbClr val="000000"/>
                </a:solidFill>
                <a:latin typeface="SassoonPrimaryInfant - 36"/>
              </a:rPr>
              <a:t>To be given by the Play Team only.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8A4B379-3E48-41BC-9F00-5C73D5749E88}"/>
              </a:ext>
            </a:extLst>
          </p:cNvPr>
          <p:cNvSpPr txBox="1"/>
          <p:nvPr/>
        </p:nvSpPr>
        <p:spPr>
          <a:xfrm>
            <a:off x="12700" y="3467100"/>
            <a:ext cx="1905381" cy="6001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300" b="1" u="sng">
                <a:solidFill>
                  <a:srgbClr val="0000FF"/>
                </a:solidFill>
                <a:latin typeface="SassoonInfant - 55"/>
              </a:rPr>
              <a:t>Water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1EC8C26-B954-47B4-B125-B678E437CAA2}"/>
              </a:ext>
            </a:extLst>
          </p:cNvPr>
          <p:cNvSpPr txBox="1"/>
          <p:nvPr/>
        </p:nvSpPr>
        <p:spPr>
          <a:xfrm>
            <a:off x="12700" y="1638300"/>
            <a:ext cx="2159635" cy="6001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300" b="1" u="sng">
                <a:solidFill>
                  <a:srgbClr val="0000FF"/>
                </a:solidFill>
                <a:latin typeface="SassoonInfant - 55"/>
              </a:rPr>
              <a:t>Wellies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23EB6B6-BB9A-4B94-BA4D-B57F965F0124}"/>
              </a:ext>
            </a:extLst>
          </p:cNvPr>
          <p:cNvSpPr txBox="1"/>
          <p:nvPr/>
        </p:nvSpPr>
        <p:spPr>
          <a:xfrm>
            <a:off x="2298700" y="1866900"/>
            <a:ext cx="6839458" cy="415498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>
                <a:solidFill>
                  <a:srgbClr val="000000"/>
                </a:solidFill>
                <a:latin typeface="SassoonPrimaryInfant - 36"/>
              </a:rPr>
              <a:t>Wear wellies on the field and slope.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18CA40F-11C1-4A31-B94F-D98CCB137CA2}"/>
              </a:ext>
            </a:extLst>
          </p:cNvPr>
          <p:cNvSpPr txBox="1"/>
          <p:nvPr/>
        </p:nvSpPr>
        <p:spPr>
          <a:xfrm>
            <a:off x="1993900" y="3670300"/>
            <a:ext cx="8153400" cy="415498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>
                <a:solidFill>
                  <a:srgbClr val="000000"/>
                </a:solidFill>
                <a:latin typeface="SassoonPrimaryInfant - 36"/>
              </a:rPr>
              <a:t>Don't use the taps yet. We'll let you know.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BA4EBB9-3982-43A2-BA94-59E8701C1B9D}"/>
              </a:ext>
            </a:extLst>
          </p:cNvPr>
          <p:cNvSpPr txBox="1"/>
          <p:nvPr/>
        </p:nvSpPr>
        <p:spPr>
          <a:xfrm>
            <a:off x="12700" y="4292600"/>
            <a:ext cx="2395728" cy="6001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300" b="1" u="sng">
                <a:solidFill>
                  <a:srgbClr val="0000FF"/>
                </a:solidFill>
                <a:latin typeface="SassoonInfant - 55"/>
              </a:rPr>
              <a:t>Digging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82F3B66-567D-4470-AA44-14A5222BC010}"/>
              </a:ext>
            </a:extLst>
          </p:cNvPr>
          <p:cNvSpPr txBox="1"/>
          <p:nvPr/>
        </p:nvSpPr>
        <p:spPr>
          <a:xfrm>
            <a:off x="2527300" y="4533900"/>
            <a:ext cx="8153400" cy="415498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>
                <a:solidFill>
                  <a:srgbClr val="000000"/>
                </a:solidFill>
                <a:latin typeface="SassoonPrimaryInfant - 36"/>
              </a:rPr>
              <a:t>No digging on the field.</a:t>
            </a:r>
          </a:p>
        </p:txBody>
      </p:sp>
    </p:spTree>
    <p:extLst>
      <p:ext uri="{BB962C8B-B14F-4D97-AF65-F5344CB8AC3E}">
        <p14:creationId xmlns:p14="http://schemas.microsoft.com/office/powerpoint/2010/main" val="9635762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F06B93E-FED7-4D2D-B77C-19E2A54EB369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429125" y="1232281"/>
            <a:ext cx="4819777" cy="4279519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77251CA-7904-4365-B36F-9517D7B49756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96570" y="1561846"/>
            <a:ext cx="4846447" cy="3596132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629906-A792-483F-B905-781C7568351B}"/>
              </a:ext>
            </a:extLst>
          </p:cNvPr>
          <p:cNvSpPr txBox="1"/>
          <p:nvPr/>
        </p:nvSpPr>
        <p:spPr>
          <a:xfrm>
            <a:off x="990600" y="190500"/>
            <a:ext cx="7930489" cy="415498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 b="1" u="sng">
                <a:solidFill>
                  <a:srgbClr val="000000"/>
                </a:solidFill>
                <a:latin typeface="SassoonPrimaryInfant - 36"/>
              </a:rPr>
              <a:t>The Golden Brush and Welly Awards</a:t>
            </a:r>
          </a:p>
        </p:txBody>
      </p:sp>
    </p:spTree>
    <p:extLst>
      <p:ext uri="{BB962C8B-B14F-4D97-AF65-F5344CB8AC3E}">
        <p14:creationId xmlns:p14="http://schemas.microsoft.com/office/powerpoint/2010/main" val="9319134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C2FCB08-403F-4F3F-9C29-AF449E7B9482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1485900"/>
            <a:ext cx="2331085" cy="2456434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DB4CB08-D30E-413B-8306-9415B4E10384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6600" y="1612900"/>
            <a:ext cx="4305300" cy="2272919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D9E4E91-B028-4135-B5FC-EF5C99C9205E}"/>
              </a:ext>
            </a:extLst>
          </p:cNvPr>
          <p:cNvSpPr txBox="1"/>
          <p:nvPr/>
        </p:nvSpPr>
        <p:spPr>
          <a:xfrm>
            <a:off x="2298700" y="330200"/>
            <a:ext cx="5232400" cy="415498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 b="1">
                <a:solidFill>
                  <a:srgbClr val="0000FF"/>
                </a:solidFill>
                <a:latin typeface="SassoonPrimaryInfant - 36"/>
              </a:rPr>
              <a:t>Year 6 respectful award</a:t>
            </a:r>
          </a:p>
        </p:txBody>
      </p:sp>
    </p:spTree>
    <p:extLst>
      <p:ext uri="{BB962C8B-B14F-4D97-AF65-F5344CB8AC3E}">
        <p14:creationId xmlns:p14="http://schemas.microsoft.com/office/powerpoint/2010/main" val="35697555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554052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165</Words>
  <Application>Microsoft Office PowerPoint</Application>
  <PresentationFormat>Custom</PresentationFormat>
  <Paragraphs>33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7" baseType="lpstr">
      <vt:lpstr>Arial</vt:lpstr>
      <vt:lpstr>SassoonPrimaryInfant - 36</vt:lpstr>
      <vt:lpstr>SassoonPrimaryInfant - 24</vt:lpstr>
      <vt:lpstr>SassoonInfant - 55</vt:lpstr>
      <vt:lpstr>Calibri Light</vt:lpstr>
      <vt:lpstr>SassoonPrimaryInfant - 28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Jayne THOMAS</dc:creator>
  <cp:lastModifiedBy>Jayne THOMAS</cp:lastModifiedBy>
  <cp:revision>1</cp:revision>
  <dcterms:created xsi:type="dcterms:W3CDTF">2024-03-26T09:40:02Z</dcterms:created>
  <dcterms:modified xsi:type="dcterms:W3CDTF">2024-03-26T09:40:02Z</dcterms:modified>
</cp:coreProperties>
</file>