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125349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3F14A-D0D5-41D9-9123-917DD5CAC5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051430"/>
            <a:ext cx="7620000" cy="436400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40C3C3-29BE-44BE-84A7-86086BAD44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6583725"/>
            <a:ext cx="7620000" cy="302636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EEB4C-394A-434B-B635-98F583F61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4AB1B3-244A-4B35-93CA-09604AD16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B416B2-C1AF-4BC2-A07A-E90A70276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059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C2148-E2BE-43CB-A709-E58B15946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3C350E-651A-4145-943C-EB510445E1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89D66-F63B-43C6-B2B1-D32E6A6D4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8F131-27FA-4AD6-9A85-A810FC126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99E357-0430-410E-B328-B24C44C3E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170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F5B04-7209-42C9-B50B-662A2A8BD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125024"/>
            <a:ext cx="8763000" cy="5214169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C68DE0-1299-4056-9DDA-99DDC5CDBB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8388521"/>
            <a:ext cx="8763000" cy="274200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CC1230-D907-4060-8242-0906C3B77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790800-F0FC-46C4-BCFC-CD6C99E98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9A35C9-0F6A-4BAD-87BF-724B28696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505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E3F3F-103C-4736-BFF5-F53E31A07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2F6C9-B9EA-46E0-BD12-EFDA231A30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3336837"/>
            <a:ext cx="4318000" cy="79532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B73299-17D6-418C-9407-47A74C2040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3336837"/>
            <a:ext cx="4318000" cy="79532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866415-457C-4374-B443-38D38D90E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A46B5F-CC31-429E-956D-62B1D9960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277455-3F15-4B43-AA0F-9371270E9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17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2BDF-C9ED-41A2-8D54-C4C3B80CE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667370"/>
            <a:ext cx="8763000" cy="242283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A84AC4-84BC-4AF9-B96A-941192D46F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072792"/>
            <a:ext cx="4298156" cy="150592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32E5E1-A621-4A40-878D-E5EA51599E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4578720"/>
            <a:ext cx="4298156" cy="673460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6D9EC9-221B-4218-8360-0E9429764A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072792"/>
            <a:ext cx="4319323" cy="150592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B7663B-D183-4045-B344-BD126890D5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4578720"/>
            <a:ext cx="4319323" cy="673460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5B0B4E-03BD-488D-A1C4-BC63D1DE4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C2D93E-9BAA-4F97-B7B9-A5613762E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601928-A87F-438E-A88D-1400507E1D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79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F3D5C-6FC9-4033-8B4D-E3B3D4484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5E982D-CCA3-4B12-8411-11E6850F1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D7A60A-2B23-48C4-9F49-919F7F1F8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86CE1F-B1CF-4F04-90C1-1DA0E5190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461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0201DF0-11E4-4DA3-A336-86E85098E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2907C5-1A3B-44A2-8C3F-BC9383CFD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224E1C-AAE7-48A1-82F0-7EFE0DF25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124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76BBA-3AB8-486F-B469-C8AD2C8F4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835660"/>
            <a:ext cx="3276864" cy="292481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5F1CE-65DD-424F-AF60-C25C1223C1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804796"/>
            <a:ext cx="5143500" cy="890790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DE815A-E072-4B6E-8CC1-0660624E42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760470"/>
            <a:ext cx="3276864" cy="696673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7E149A-8531-4B1D-8194-CA0956C22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EFFF59-80FC-40CA-8B0A-1EFF22EA6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6CDA9-D2E3-4885-B1BC-974371037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128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AF3FD8-705A-405B-9A53-CE5B23F2C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835660"/>
            <a:ext cx="3276864" cy="292481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BAC633A-5919-44B4-89B0-B34830E8CB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804796"/>
            <a:ext cx="5143500" cy="890790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665F21-91BD-479C-8D50-B13E61446A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760470"/>
            <a:ext cx="3276864" cy="6966736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637B67-B3E4-42EC-A65B-525A478D3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4432E-D002-488E-97DA-EE72B6978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487378-A4F2-419F-8380-80BD1C588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256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97C99-49E6-4C94-A9BD-36082AF6F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656965-994C-4925-AC6A-0EC7099D98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8120AD-2CC6-46CA-AF05-55D3D405E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D9C215-B9F5-4F40-889A-078628C93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F4C0AC-4D41-4930-95EC-1508FFFEC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315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7A99DE-7B1F-4C6C-BB75-C7C54F5284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667368"/>
            <a:ext cx="2190750" cy="1062274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F9218-FE64-4F95-BDC0-8D5FBA69B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667368"/>
            <a:ext cx="6445250" cy="1062274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C248CC-6B79-4B0C-AB07-82EE3B199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A732A-B787-4373-80A4-671DAAA1E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976D05-F6A6-4E11-9206-A0715FEC5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67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BCF3A9-7FFE-494B-AF3D-2E3E9C29F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667370"/>
            <a:ext cx="8763000" cy="24228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FBD4C9-8EE7-4853-8D8E-7168D97BF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3336837"/>
            <a:ext cx="8763000" cy="79532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9CECC5-40F1-44AD-8631-37908C180B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1617998"/>
            <a:ext cx="2286000" cy="6673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E827F-5CDE-47A9-B1BB-65844AE49B0C}" type="datetimeFigureOut">
              <a:rPr lang="en-GB" smtClean="0"/>
              <a:t>19/07/2024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02B59B-048A-4BF9-A610-A598ECD827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1617998"/>
            <a:ext cx="3429000" cy="6673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7BB83-25CA-4C03-BAE8-BE4A647FDA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1617998"/>
            <a:ext cx="2286000" cy="6673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B0C74-81A7-4627-808B-ECBE6B8F55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66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3A4BA0-A882-4C94-A175-58A7941131C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50" y="920750"/>
            <a:ext cx="5272660" cy="543471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970729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F607D1-828A-44DA-BA74-B932D5500462}"/>
              </a:ext>
            </a:extLst>
          </p:cNvPr>
          <p:cNvSpPr txBox="1"/>
          <p:nvPr/>
        </p:nvSpPr>
        <p:spPr>
          <a:xfrm>
            <a:off x="3365500" y="0"/>
            <a:ext cx="7856855" cy="5232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b="1" u="sng">
                <a:solidFill>
                  <a:srgbClr val="0000FF"/>
                </a:solidFill>
                <a:latin typeface="SassoonInfant - 48"/>
              </a:rPr>
              <a:t>Celebration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80F8D4-3C2F-438D-8AEB-D2849F553F00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7208" y="1006729"/>
            <a:ext cx="4787392" cy="356527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AE3F78-89F0-48BB-A30A-4E4AD7A73D6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34635" y="1044067"/>
            <a:ext cx="4622165" cy="34390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52364E-9106-4512-B1DA-BDAF79F7CD0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6126" y="5089271"/>
            <a:ext cx="4833874" cy="359752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5EC348-BCD8-4742-93F0-94C4DCC2E656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79847" y="5188077"/>
            <a:ext cx="4576953" cy="340347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78EEB0-FF3E-4D12-B1EE-9F34E28C51D7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68041" y="8827008"/>
            <a:ext cx="4486275" cy="333502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369348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6C264F-8662-44A0-AE6F-92D57CB50CB4}"/>
              </a:ext>
            </a:extLst>
          </p:cNvPr>
          <p:cNvSpPr txBox="1"/>
          <p:nvPr/>
        </p:nvSpPr>
        <p:spPr>
          <a:xfrm>
            <a:off x="36830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714B73-26DF-4093-A993-BB68F918E1D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50" y="2711450"/>
            <a:ext cx="8170799" cy="619810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D4B37C-2A99-42D8-B361-B619F49C34D7}"/>
              </a:ext>
            </a:extLst>
          </p:cNvPr>
          <p:cNvSpPr txBox="1"/>
          <p:nvPr/>
        </p:nvSpPr>
        <p:spPr>
          <a:xfrm>
            <a:off x="1244600" y="762000"/>
            <a:ext cx="3219501" cy="75405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300" b="1">
                <a:solidFill>
                  <a:srgbClr val="000000"/>
                </a:solidFill>
                <a:latin typeface="SassoonInfant - 72"/>
              </a:rPr>
              <a:t>sand pit</a:t>
            </a:r>
          </a:p>
        </p:txBody>
      </p:sp>
    </p:spTree>
    <p:extLst>
      <p:ext uri="{BB962C8B-B14F-4D97-AF65-F5344CB8AC3E}">
        <p14:creationId xmlns:p14="http://schemas.microsoft.com/office/powerpoint/2010/main" val="243086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C118F07-35AC-4EBF-BB15-34B878A3C33D}"/>
              </a:ext>
            </a:extLst>
          </p:cNvPr>
          <p:cNvSpPr txBox="1"/>
          <p:nvPr/>
        </p:nvSpPr>
        <p:spPr>
          <a:xfrm>
            <a:off x="3759200" y="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68BBE3-C62A-4C34-91B6-26A6304F6EB3}"/>
              </a:ext>
            </a:extLst>
          </p:cNvPr>
          <p:cNvSpPr txBox="1"/>
          <p:nvPr/>
        </p:nvSpPr>
        <p:spPr>
          <a:xfrm>
            <a:off x="1244600" y="850900"/>
            <a:ext cx="8775700" cy="292387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How can we play with the sand pit?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Make sandcastles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Sculpt buildings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Write and draw in the sand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Play archaeologists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Make roads with the cars</a:t>
            </a:r>
          </a:p>
          <a:p>
            <a:r>
              <a:rPr lang="en-GB" sz="2300">
                <a:solidFill>
                  <a:srgbClr val="000000"/>
                </a:solidFill>
                <a:latin typeface="SassoonInfant - 39"/>
              </a:rPr>
              <a:t>Make a race track</a:t>
            </a:r>
          </a:p>
          <a:p>
            <a:endParaRPr lang="en-GB" sz="2300">
              <a:solidFill>
                <a:srgbClr val="000000"/>
              </a:solidFill>
              <a:latin typeface="SassoonInfant - 39"/>
            </a:endParaRPr>
          </a:p>
        </p:txBody>
      </p:sp>
    </p:spTree>
    <p:extLst>
      <p:ext uri="{BB962C8B-B14F-4D97-AF65-F5344CB8AC3E}">
        <p14:creationId xmlns:p14="http://schemas.microsoft.com/office/powerpoint/2010/main" val="2236849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F622E5-A26C-420F-AA57-251B2CFE183C}"/>
              </a:ext>
            </a:extLst>
          </p:cNvPr>
          <p:cNvSpPr txBox="1"/>
          <p:nvPr/>
        </p:nvSpPr>
        <p:spPr>
          <a:xfrm>
            <a:off x="31369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6B3756-10CA-4816-94FF-324FCC71AD71}"/>
              </a:ext>
            </a:extLst>
          </p:cNvPr>
          <p:cNvSpPr txBox="1"/>
          <p:nvPr/>
        </p:nvSpPr>
        <p:spPr>
          <a:xfrm>
            <a:off x="228600" y="723900"/>
            <a:ext cx="9423400" cy="364715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What rules do we need to have for the sand pit?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No throwing or kicking or putting in someon'e hair/ face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pushing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Keep the sand and the toys in the sandpit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Keep shoes and socks on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add water to the sand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Respect other people's play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You can put your wellies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Don't lay down in the sand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Y6 monitors to watch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Maximum of 12 children in sand pit at one time</a:t>
            </a:r>
          </a:p>
        </p:txBody>
      </p:sp>
    </p:spTree>
    <p:extLst>
      <p:ext uri="{BB962C8B-B14F-4D97-AF65-F5344CB8AC3E}">
        <p14:creationId xmlns:p14="http://schemas.microsoft.com/office/powerpoint/2010/main" val="1731737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03389E-A2A5-4FE4-B51D-19C205FA50A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97425" y="13465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9CCCCD-2628-4D88-8CBA-7F22484D2FDD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270" y="16507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A9772E5-3EEF-47C4-88BC-2ADDF68AFA0E}"/>
              </a:ext>
            </a:extLst>
          </p:cNvPr>
          <p:cNvSpPr txBox="1"/>
          <p:nvPr/>
        </p:nvSpPr>
        <p:spPr>
          <a:xfrm>
            <a:off x="990600" y="190500"/>
            <a:ext cx="7930489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4267008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4DDE75-F3A1-434F-B705-57DB35C4FEB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F030C8-33BF-465C-A9C5-C80192E8975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E776BF-78B6-4D53-B2E6-7E014F972534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1296146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5233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120</Words>
  <Application>Microsoft Office PowerPoint</Application>
  <PresentationFormat>Custom</PresentationFormat>
  <Paragraphs>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SassoonInfant - 36</vt:lpstr>
      <vt:lpstr>Calibri</vt:lpstr>
      <vt:lpstr>SassoonInfant - 55</vt:lpstr>
      <vt:lpstr>SassoonInfant - 72</vt:lpstr>
      <vt:lpstr>SassoonInfant - 39</vt:lpstr>
      <vt:lpstr>SassoonInfant - 48</vt:lpstr>
      <vt:lpstr>Arial</vt:lpstr>
      <vt:lpstr>SassoonPrimaryInfant - 36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2024-07-19T10:34:24Z</dcterms:created>
  <dcterms:modified xsi:type="dcterms:W3CDTF">2024-07-19T10:34:24Z</dcterms:modified>
</cp:coreProperties>
</file>