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83439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A1418-65FC-486F-9E91-8750F2688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65542"/>
            <a:ext cx="7620000" cy="290491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98077C-9864-4B1F-9E79-A35E7DE700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382480"/>
            <a:ext cx="7620000" cy="201451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E0C07-1C5C-477E-80F2-42112D00F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322EB-D9C6-4E54-AF00-1852ECD63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C0B04-2BEE-4920-9ACF-F72662C1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8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82CC4-9FBC-4EC7-AFC3-74F5240E0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67886D-87A4-4287-8389-6FB5FE402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C8EFA-397C-4EC1-BF42-8461E811C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6C7FD-85AA-482D-9272-8CBAD9875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73781-2235-4C75-8A6A-B46DCB815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0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15FE1-9D2D-4C45-A8BA-6C9F0B703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080183"/>
            <a:ext cx="8763000" cy="3470830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EB39F-3A24-41E4-80D3-71A8C6333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583848"/>
            <a:ext cx="8763000" cy="182522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1E4D4-9E6D-4BBD-944C-47ADDCC8A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E5F4B-075A-48B7-BD7A-62C2D261F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4FACC-AE5A-403E-AE1D-AE6821D04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0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F090B-18F1-42E4-93AA-417CCFCAD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3E415-8771-4CEA-8D32-CB1C27E9B1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221177"/>
            <a:ext cx="4318000" cy="52941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2D4B6E-F95B-4AC5-A4A1-D0F635D6FF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221177"/>
            <a:ext cx="4318000" cy="52941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DECD6-E769-4F98-A0A1-870619DBC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39AF40-BFE5-4699-9589-94DB27537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969C5-CBE9-4030-B5A2-E238468F3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78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6322C-ABF9-4B6C-813D-EF1A81CF6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44237"/>
            <a:ext cx="8763000" cy="1612768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92FBF-3B5F-4DF1-A588-630BC4888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045415"/>
            <a:ext cx="4298156" cy="10024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7658BC-3FB2-46D2-A3EA-401920AA20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047841"/>
            <a:ext cx="4298156" cy="448291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5C7F5D-6DB9-4F5C-8952-518978390F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045415"/>
            <a:ext cx="4319323" cy="10024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785D2B-536E-4C89-8D50-BDB7F239FA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047841"/>
            <a:ext cx="4319323" cy="448291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4F1AAF-B1B0-4850-BD34-F7ECFCFA6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062830-9406-4622-BDF1-B17E87063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FE4A2A-0FCB-47AB-B5A3-22FDBC3C3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1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E6113-BAE0-4189-92AE-254A7B06C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A5D528-EF43-4C31-9401-B18F880EC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355DB7-0C60-44A2-95C2-73B8F9172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0DB38B-EF47-402C-9BAE-9BBCDA7F0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011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21C43E-7B37-4AB2-A47B-05F8D9659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0993A5-CC73-40F3-B739-D33FE437B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F909B4-1353-4930-9561-11FB008A4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51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799A7-5127-42A4-A664-982CEBC19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56260"/>
            <a:ext cx="3276864" cy="194691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7DA37-040A-4826-B988-09B8A7AC0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01369"/>
            <a:ext cx="5143500" cy="5929577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2A52B-88F7-4190-B06F-D4948B34D7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503170"/>
            <a:ext cx="3276864" cy="46374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E87402-FBA8-4FA4-BA9C-3248E6840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5310F0-CED0-4FA5-96D9-DCFDF327D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5031C8-2609-4F0A-8E61-7EB951A1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90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A059A-C59A-4B51-9682-C227848FD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56260"/>
            <a:ext cx="3276864" cy="194691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BC05D8-961E-4306-BD65-A580CF6EC5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01369"/>
            <a:ext cx="5143500" cy="5929577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21CAF2-74F5-40A5-AF2B-F6249FBED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503170"/>
            <a:ext cx="3276864" cy="46374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3A182-C6DC-4D6B-B567-2752E1DA5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15351-684E-44BF-A717-ECEB27F5B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5552B-9254-483B-BA86-60A84FCD4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773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56AFD-CB37-474B-82E6-ECD424CDC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C12C0-70BB-4A7C-B0ED-E3471713A3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74F6E-B50E-40C9-8971-ADD2704D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73990-E0C8-4CEB-8685-5738D80C4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AF10A-6DD0-43B8-8E11-FA48FEC5F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942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FD98F7-B0EE-42A5-AD03-03062466E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44235"/>
            <a:ext cx="2190750" cy="7071070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095AF4-FFE4-459B-8C68-89CE2A5E1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44235"/>
            <a:ext cx="6445250" cy="707107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0E147-3060-4095-A885-B47B02B2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08C4D-014B-4DC3-936C-82D1C0AA1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50F91-AEA2-4D2E-8725-7D280373D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694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D6CE56-BA82-4CB3-8B61-CE2FFDFF7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44237"/>
            <a:ext cx="8763000" cy="16127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2DE120-F618-4AE8-87C3-F26831CB7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221177"/>
            <a:ext cx="8763000" cy="5294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074B1-B895-4DD3-9ACA-608E8A617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733561"/>
            <a:ext cx="2286000" cy="4442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DEC6-767D-408B-8744-E8D53B10A0B6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945A9-0144-424A-BDB5-7EC317D73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733561"/>
            <a:ext cx="3429000" cy="4442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83655-35AC-4FCE-AE70-99F953430D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733561"/>
            <a:ext cx="2286000" cy="4442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D57BC-54E2-48E0-A65F-CF5CCAB89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4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D8B804-9FFF-42E8-8D5E-34ACD7573AE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150" y="247650"/>
            <a:ext cx="4947920" cy="510057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591025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7C9634-DE49-4787-A8D3-CCDB50237EBE}"/>
              </a:ext>
            </a:extLst>
          </p:cNvPr>
          <p:cNvSpPr txBox="1"/>
          <p:nvPr/>
        </p:nvSpPr>
        <p:spPr>
          <a:xfrm>
            <a:off x="1308100" y="101600"/>
            <a:ext cx="87122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We need your help!</a:t>
            </a:r>
          </a:p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W</a:t>
            </a:r>
            <a:r>
              <a:rPr lang="en-GB" sz="2100" b="1">
                <a:solidFill>
                  <a:srgbClr val="000000"/>
                </a:solidFill>
                <a:latin typeface="SassoonCRInfant - 36"/>
              </a:rPr>
              <a:t>e really need to more scooters to make our wheelie zone better.</a:t>
            </a:r>
          </a:p>
          <a:p>
            <a:r>
              <a:rPr lang="en-GB" sz="2100" b="1">
                <a:solidFill>
                  <a:srgbClr val="000000"/>
                </a:solidFill>
                <a:latin typeface="SassoonCRInfant - 36"/>
              </a:rPr>
              <a:t>Does anyone have an old scooter that they don't want anymore?</a:t>
            </a:r>
          </a:p>
        </p:txBody>
      </p:sp>
    </p:spTree>
    <p:extLst>
      <p:ext uri="{BB962C8B-B14F-4D97-AF65-F5344CB8AC3E}">
        <p14:creationId xmlns:p14="http://schemas.microsoft.com/office/powerpoint/2010/main" val="1965386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071EE1-8918-4CD0-AE45-A22F3E6DF996}"/>
              </a:ext>
            </a:extLst>
          </p:cNvPr>
          <p:cNvSpPr txBox="1"/>
          <p:nvPr/>
        </p:nvSpPr>
        <p:spPr>
          <a:xfrm>
            <a:off x="647700" y="0"/>
            <a:ext cx="8563991" cy="45704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A</a:t>
            </a:r>
            <a:r>
              <a:rPr lang="en-GB" sz="3900" b="1">
                <a:solidFill>
                  <a:srgbClr val="FF0000"/>
                </a:solidFill>
                <a:latin typeface="SassoonInfant - 65"/>
              </a:rPr>
              <a:t>mazing play last week! </a:t>
            </a: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r>
              <a:rPr lang="en-GB" sz="3900" b="1">
                <a:solidFill>
                  <a:srgbClr val="FF0000"/>
                </a:solidFill>
                <a:latin typeface="SassoonInfant - 65"/>
              </a:rPr>
              <a:t>  </a:t>
            </a: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A91EC0-3450-44B1-B03A-E5792C93B14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990600"/>
            <a:ext cx="3028823" cy="36257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4BA782-6058-47E0-938A-A954C2B7E2D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00" y="1295400"/>
            <a:ext cx="3380187" cy="34657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9E7A4F-E8AF-487C-B42F-80B68D8F3CF8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654300"/>
            <a:ext cx="3252825" cy="300888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545992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976C70-BB9E-4604-8F11-52212BD7739C}"/>
              </a:ext>
            </a:extLst>
          </p:cNvPr>
          <p:cNvSpPr txBox="1"/>
          <p:nvPr/>
        </p:nvSpPr>
        <p:spPr>
          <a:xfrm>
            <a:off x="673100" y="0"/>
            <a:ext cx="8563991" cy="38318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T</a:t>
            </a:r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idy Up Time </a:t>
            </a:r>
          </a:p>
          <a:p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c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reative area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What type of things need to be put away?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2427651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6017AD-9971-4723-BAA6-C5341F17830A}"/>
              </a:ext>
            </a:extLst>
          </p:cNvPr>
          <p:cNvSpPr txBox="1"/>
          <p:nvPr/>
        </p:nvSpPr>
        <p:spPr>
          <a:xfrm>
            <a:off x="203200" y="165100"/>
            <a:ext cx="9383395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INNOVATE</a:t>
            </a:r>
          </a:p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New this week ...</a:t>
            </a:r>
          </a:p>
          <a:p>
            <a:endParaRPr lang="en-GB" sz="2100" u="sng">
              <a:solidFill>
                <a:srgbClr val="000000"/>
              </a:solidFill>
              <a:latin typeface="SassoonPrimaryInfant - 36"/>
            </a:endParaRPr>
          </a:p>
          <a:p>
            <a:endParaRPr lang="en-GB" sz="2100" u="sng">
              <a:solidFill>
                <a:srgbClr val="000000"/>
              </a:solidFill>
              <a:latin typeface="SassoonPrimaryInfant - 36"/>
            </a:endParaRPr>
          </a:p>
          <a:p>
            <a:endParaRPr lang="en-GB" sz="2100" u="sng">
              <a:solidFill>
                <a:srgbClr val="000000"/>
              </a:solidFill>
              <a:latin typeface="SassoonPrimaryInfant - 36"/>
            </a:endParaRPr>
          </a:p>
          <a:p>
            <a:endParaRPr lang="en-GB" sz="2100" u="sng">
              <a:solidFill>
                <a:srgbClr val="000000"/>
              </a:solidFill>
              <a:latin typeface="SassoonPrimaryInfant - 36"/>
            </a:endParaRPr>
          </a:p>
          <a:p>
            <a:endParaRPr lang="en-GB" sz="2100" u="sng">
              <a:solidFill>
                <a:srgbClr val="000000"/>
              </a:solidFill>
              <a:latin typeface="SassoonPrimaryInfant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6FFE0E-B9D4-46A9-9487-69CD87CE88A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050" y="406400"/>
            <a:ext cx="2857500" cy="2857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3D31F1-95BE-441E-8F8F-5AEAE06672A4}"/>
              </a:ext>
            </a:extLst>
          </p:cNvPr>
          <p:cNvSpPr txBox="1"/>
          <p:nvPr/>
        </p:nvSpPr>
        <p:spPr>
          <a:xfrm>
            <a:off x="228600" y="1536700"/>
            <a:ext cx="6756400" cy="14773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100" b="1">
                <a:solidFill>
                  <a:srgbClr val="000000"/>
                </a:solidFill>
                <a:latin typeface="SassoonPrimaryInfant - 53"/>
              </a:rPr>
              <a:t>crates on the field</a:t>
            </a:r>
          </a:p>
          <a:p>
            <a:r>
              <a:rPr lang="en-GB" sz="3100" b="1">
                <a:solidFill>
                  <a:srgbClr val="000000"/>
                </a:solidFill>
                <a:latin typeface="SassoonPrimaryInfant - 53"/>
              </a:rPr>
              <a:t>m</a:t>
            </a:r>
            <a:r>
              <a:rPr lang="en-GB" sz="2800">
                <a:solidFill>
                  <a:srgbClr val="000000"/>
                </a:solidFill>
                <a:latin typeface="SassoonPrimaryInfant - 48"/>
              </a:rPr>
              <a:t>ini fort, obstacle course, pretend vehicle, 'dominoes', bridge for cars</a:t>
            </a:r>
          </a:p>
        </p:txBody>
      </p:sp>
    </p:spTree>
    <p:extLst>
      <p:ext uri="{BB962C8B-B14F-4D97-AF65-F5344CB8AC3E}">
        <p14:creationId xmlns:p14="http://schemas.microsoft.com/office/powerpoint/2010/main" val="2539586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62A2BD-53D9-4328-9B7C-C5C1A0A999F8}"/>
              </a:ext>
            </a:extLst>
          </p:cNvPr>
          <p:cNvSpPr txBox="1"/>
          <p:nvPr/>
        </p:nvSpPr>
        <p:spPr>
          <a:xfrm>
            <a:off x="190500" y="0"/>
            <a:ext cx="9383395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Negotiate: Rules For Playing On The Field With the Crates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463CFC-7F7C-4ADA-8BAD-2D4959ADA82C}"/>
              </a:ext>
            </a:extLst>
          </p:cNvPr>
          <p:cNvSpPr txBox="1"/>
          <p:nvPr/>
        </p:nvSpPr>
        <p:spPr>
          <a:xfrm>
            <a:off x="787400" y="1257300"/>
            <a:ext cx="9372600" cy="18158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1. No jumping on them (they will break)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2. Walking is ok but take care to not slip- one crate high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3. Don't knock over on purpose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4. Build as high as your hip only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5. Don't climb up them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6. If you make a bridge, no walking on it </a:t>
            </a:r>
          </a:p>
          <a:p>
            <a:endParaRPr lang="en-GB" sz="1600" b="1">
              <a:solidFill>
                <a:srgbClr val="000000"/>
              </a:solidFill>
              <a:latin typeface="SassoonInfant - 28"/>
            </a:endParaRPr>
          </a:p>
        </p:txBody>
      </p:sp>
    </p:spTree>
    <p:extLst>
      <p:ext uri="{BB962C8B-B14F-4D97-AF65-F5344CB8AC3E}">
        <p14:creationId xmlns:p14="http://schemas.microsoft.com/office/powerpoint/2010/main" val="2068645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262F63-7470-4940-B487-37CC8A4F583F}"/>
              </a:ext>
            </a:extLst>
          </p:cNvPr>
          <p:cNvSpPr txBox="1"/>
          <p:nvPr/>
        </p:nvSpPr>
        <p:spPr>
          <a:xfrm>
            <a:off x="12700" y="0"/>
            <a:ext cx="9372600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 u="sng">
                <a:solidFill>
                  <a:srgbClr val="000000"/>
                </a:solidFill>
                <a:latin typeface="SassoonInfant - 28"/>
              </a:rPr>
              <a:t>Welly Library Rules</a:t>
            </a:r>
          </a:p>
          <a:p>
            <a:r>
              <a:rPr lang="en-GB" sz="1600" b="1" u="sng">
                <a:solidFill>
                  <a:srgbClr val="000000"/>
                </a:solidFill>
                <a:latin typeface="SassoonInfant - 28"/>
              </a:rPr>
              <a:t>1</a:t>
            </a:r>
            <a:r>
              <a:rPr lang="en-GB" sz="1600" b="1">
                <a:solidFill>
                  <a:srgbClr val="000000"/>
                </a:solidFill>
                <a:latin typeface="SassoonInfant - 28"/>
              </a:rPr>
              <a:t>. You can only take boots from the welly library when it is your turn on the field.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2.You must return the boots to the library when you have finished using them ( not back to your year group rack).  </a:t>
            </a:r>
          </a:p>
          <a:p>
            <a:endParaRPr lang="en-GB" sz="1600" b="1">
              <a:solidFill>
                <a:srgbClr val="000000"/>
              </a:solidFill>
              <a:latin typeface="SassoonInfant - 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C96771-E526-4CDC-9E33-E8BA265C8D1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00" y="2806700"/>
            <a:ext cx="4282847" cy="31726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471907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CDEA86-8EE8-435D-B276-A44EF52A1AD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3054" y="876681"/>
            <a:ext cx="4819778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ED2C6A-99BC-482E-BBFF-7D35A32761B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129" y="11410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50CFC1-9FB8-42DD-83F9-3683170F7E37}"/>
              </a:ext>
            </a:extLst>
          </p:cNvPr>
          <p:cNvSpPr txBox="1"/>
          <p:nvPr/>
        </p:nvSpPr>
        <p:spPr>
          <a:xfrm>
            <a:off x="1308100" y="1016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389028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</Words>
  <Application>Microsoft Office PowerPoint</Application>
  <PresentationFormat>Custom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SassoonCRInfant - 36</vt:lpstr>
      <vt:lpstr>Arial</vt:lpstr>
      <vt:lpstr>SassoonPrimaryInfant - 36</vt:lpstr>
      <vt:lpstr>SassoonInfant - 36</vt:lpstr>
      <vt:lpstr>SassoonInfant - 28</vt:lpstr>
      <vt:lpstr>SassoonInfant - 65</vt:lpstr>
      <vt:lpstr>Calibri Light</vt:lpstr>
      <vt:lpstr>SassoonPrimaryInfant - 53</vt:lpstr>
      <vt:lpstr>Calibri</vt:lpstr>
      <vt:lpstr>SassoonPrimaryInfant - 48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2023-11-22T10:19:26Z</dcterms:created>
  <dcterms:modified xsi:type="dcterms:W3CDTF">2023-11-22T10:19:26Z</dcterms:modified>
</cp:coreProperties>
</file>