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0160000" cy="96139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7CB7D-9FB7-454B-90B7-9139600F9B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573387"/>
            <a:ext cx="7620000" cy="3347061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88917C-442D-4D39-AEF7-FBEE4CBC9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5049524"/>
            <a:ext cx="7620000" cy="2321133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2933D6-931D-4405-B41D-32503B0C0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2A211-1BE4-4326-80B8-CA70CDC5F6E7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F37746-7B33-4A22-B85A-6AE582655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5C9091-9A9E-4FC8-906F-307276950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E3719-8856-4DE8-9A4C-BB0537F6C1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574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7715B-5DA6-4010-9923-6EE904454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D6B75-B544-425D-BFF0-5B92BF192A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72A6A6-5675-4B4F-8F3C-4112E5EF0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2A211-1BE4-4326-80B8-CA70CDC5F6E7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EC0D6-4598-4489-857E-A28BD5889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20DC06-F941-4912-9B69-8849F288F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E3719-8856-4DE8-9A4C-BB0537F6C1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05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CAC812-8E99-4D2B-B588-7D5958E3C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396801"/>
            <a:ext cx="8763000" cy="3999115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88AFD3-662A-454C-A121-D60BEC0E0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6433749"/>
            <a:ext cx="8763000" cy="2103040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45E434-8CC5-4647-BE61-3198069C9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2A211-1BE4-4326-80B8-CA70CDC5F6E7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DDF5A6-2B81-411B-8C23-B58D5AC6D2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B4F8E-527D-492C-B3CA-930FE89E3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E3719-8856-4DE8-9A4C-BB0537F6C1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834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C067A-B9AD-4016-BC15-A48ECEA80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F20670-91B5-4B49-A828-BF08383AE0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559256"/>
            <a:ext cx="4318000" cy="609993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91EE67-B7A6-4595-95A2-0380BC0775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559256"/>
            <a:ext cx="4318000" cy="609993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1C38A3-DB04-4109-9F89-48B8F6AEA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2A211-1BE4-4326-80B8-CA70CDC5F6E7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FE0FE4-B84A-4444-9B68-27BE0791E7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1F1E9D-7F6F-4329-8AE1-8624823D1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E3719-8856-4DE8-9A4C-BB0537F6C1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754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56C5A-5F84-42B5-B65E-C1E0B5EE1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511853"/>
            <a:ext cx="8763000" cy="185824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0F35EC-7E05-47AC-B16A-1F5DEC800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356741"/>
            <a:ext cx="4298156" cy="1155003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559893-3F6A-43B3-BAC9-1CAED09264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511744"/>
            <a:ext cx="4298156" cy="516524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87E7BA-E410-4001-88CD-A9F79524A7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356741"/>
            <a:ext cx="4319323" cy="1155003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75D611A-B135-4126-BB58-6FE5437EFC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511744"/>
            <a:ext cx="4319323" cy="516524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97CF88-F7BA-440C-9BD7-A407C1ACA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2A211-1BE4-4326-80B8-CA70CDC5F6E7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54BC788-C370-4B51-9F84-1BE70E2A9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0E3345A-D7A1-4454-985A-A2B8839A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E3719-8856-4DE8-9A4C-BB0537F6C1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678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EFE71-64E8-4F6D-A55C-D95AA9E9F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70E33B-AC57-44CC-B7B6-CAE58C172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2A211-1BE4-4326-80B8-CA70CDC5F6E7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D8CFB0-53F8-4E19-A0B0-478B919B0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C66C82-25D7-4EFB-9806-A355CECEC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E3719-8856-4DE8-9A4C-BB0537F6C1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851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14197A9-507D-4A7E-AF46-85070FEC1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2A211-1BE4-4326-80B8-CA70CDC5F6E7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A20E4A-16AF-450F-B1D7-D883A9936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B302DA-8FD9-42A0-8714-1B53F4704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E3719-8856-4DE8-9A4C-BB0537F6C1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891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FF47F-8F2A-432C-B743-6B713FB0D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40927"/>
            <a:ext cx="3276864" cy="224324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B153C0-565F-4788-9463-4721149B2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384226"/>
            <a:ext cx="5143500" cy="6832100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6214B0-E0BB-4C45-9D01-9C501B8EE8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884170"/>
            <a:ext cx="3276864" cy="534328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A6CEE8-42FB-46B3-BE3B-B2D9029F9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2A211-1BE4-4326-80B8-CA70CDC5F6E7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7A2BC5-8084-42FC-A6A2-C652CDAD6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3C7DF-A3D7-474F-8610-427BD85D3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E3719-8856-4DE8-9A4C-BB0537F6C1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726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83A44E-6B03-4C3F-B6CA-366BCB0CD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40927"/>
            <a:ext cx="3276864" cy="224324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23477BF-4832-4AEB-BFB3-1146177B65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384226"/>
            <a:ext cx="5143500" cy="6832100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81E340-53B3-4CB9-B96D-099A198BF1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884170"/>
            <a:ext cx="3276864" cy="534328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006AB6-5D16-4A5F-8D9F-498711E47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2A211-1BE4-4326-80B8-CA70CDC5F6E7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B8F448-97E0-480E-8444-52D58082B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543114-45BB-41FC-8508-668F40CA0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E3719-8856-4DE8-9A4C-BB0537F6C1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188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C33B7-8155-40FA-BE3A-88181225F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C53B65-A945-42EC-81C7-9EAFBBE898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6B2B5-92EF-4614-8065-CCBB876EC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2A211-1BE4-4326-80B8-CA70CDC5F6E7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69F0-6089-40A8-80A8-325C3BB48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576DAE-DCC8-4C38-AF83-A3C3CC62B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E3719-8856-4DE8-9A4C-BB0537F6C1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119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77FC55-350E-4FAC-A5B7-36B6970485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511851"/>
            <a:ext cx="2190750" cy="8147336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CE86B1-951F-4DBD-99DE-5173BC237B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511851"/>
            <a:ext cx="6445250" cy="8147336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65DFE-5455-4CE4-94A7-B05790AF6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2A211-1BE4-4326-80B8-CA70CDC5F6E7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558B4B-F5AE-4117-9B2C-9080BB47F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064B40-65F6-44E0-B841-7F02119FE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E3719-8856-4DE8-9A4C-BB0537F6C1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830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BC9D4B-0E25-4176-A1E2-52CBDAB184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511853"/>
            <a:ext cx="8763000" cy="18582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9F9026-FEA8-4DE7-8DB4-7A031EAC3B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559256"/>
            <a:ext cx="8763000" cy="60999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AAF06F-FE8A-4A30-9063-FC8EEC4DED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8910663"/>
            <a:ext cx="2286000" cy="51185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2A211-1BE4-4326-80B8-CA70CDC5F6E7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889A83-2937-4012-9ABC-B01D8D657F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8910663"/>
            <a:ext cx="3429000" cy="51185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E4B57-18C2-4736-B825-4F6B804643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8910663"/>
            <a:ext cx="2286000" cy="51185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E3719-8856-4DE8-9A4C-BB0537F6C1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778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674AC1-900B-4F5E-8B41-9C801C5E342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150" y="285750"/>
            <a:ext cx="6525006" cy="672452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086239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15E4867-DAFA-4F53-9A83-FE16CB6C7835}"/>
              </a:ext>
            </a:extLst>
          </p:cNvPr>
          <p:cNvSpPr txBox="1"/>
          <p:nvPr/>
        </p:nvSpPr>
        <p:spPr>
          <a:xfrm>
            <a:off x="609600" y="0"/>
            <a:ext cx="8563991" cy="457048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pPr algn="ctr"/>
            <a:r>
              <a:rPr lang="en-GB"/>
              <a:t>A</a:t>
            </a:r>
            <a:r>
              <a:rPr lang="en-GB" sz="3900" b="1" u="sng">
                <a:solidFill>
                  <a:srgbClr val="FF0000"/>
                </a:solidFill>
                <a:latin typeface="SassoonInfant - 65"/>
              </a:rPr>
              <a:t>mazing play this week!</a:t>
            </a:r>
          </a:p>
          <a:p>
            <a:endParaRPr lang="en-GB" sz="3900" b="1" u="sng">
              <a:solidFill>
                <a:srgbClr val="FF0000"/>
              </a:solidFill>
              <a:latin typeface="SassoonInfant - 65"/>
            </a:endParaRPr>
          </a:p>
          <a:p>
            <a:endParaRPr lang="en-GB" sz="3900" b="1" u="sng">
              <a:solidFill>
                <a:srgbClr val="FF0000"/>
              </a:solidFill>
              <a:latin typeface="SassoonInfant - 65"/>
            </a:endParaRPr>
          </a:p>
          <a:p>
            <a:endParaRPr lang="en-GB" sz="3900" b="1" u="sng">
              <a:solidFill>
                <a:srgbClr val="FF0000"/>
              </a:solidFill>
              <a:latin typeface="SassoonInfant - 65"/>
            </a:endParaRPr>
          </a:p>
          <a:p>
            <a:endParaRPr lang="en-GB" sz="3900" b="1" u="sng">
              <a:solidFill>
                <a:srgbClr val="FF0000"/>
              </a:solidFill>
              <a:latin typeface="SassoonInfant - 65"/>
            </a:endParaRPr>
          </a:p>
          <a:p>
            <a:r>
              <a:rPr lang="en-GB" sz="3900" b="1" u="sng">
                <a:solidFill>
                  <a:srgbClr val="FF0000"/>
                </a:solidFill>
                <a:latin typeface="SassoonInfant - 65"/>
              </a:rPr>
              <a:t>  </a:t>
            </a:r>
          </a:p>
          <a:p>
            <a:endParaRPr lang="en-GB" sz="3900" b="1" u="sng">
              <a:solidFill>
                <a:srgbClr val="FF0000"/>
              </a:solidFill>
              <a:latin typeface="SassoonInfant - 65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8BD214-3187-4F2C-B103-2D4D81B2DBD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12360" y="1549717"/>
            <a:ext cx="4269740" cy="320230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6820A67-F056-4449-A965-C67BB581AFD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96586" y="5508402"/>
            <a:ext cx="3896614" cy="292246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03229CD-8D56-4A33-8A8F-E3D4E9B6101C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7660" y="1791017"/>
            <a:ext cx="3761740" cy="282130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55F5783-9A54-4231-AD03-2FEE656F034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5932" y="5284343"/>
            <a:ext cx="4442968" cy="333222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3FA6B1D5-F621-49D4-9F2E-85127659963D}"/>
              </a:ext>
            </a:extLst>
          </p:cNvPr>
          <p:cNvGrpSpPr/>
          <p:nvPr/>
        </p:nvGrpSpPr>
        <p:grpSpPr>
          <a:xfrm>
            <a:off x="2590800" y="6388100"/>
            <a:ext cx="589372" cy="589973"/>
            <a:chOff x="2590800" y="6388100"/>
            <a:chExt cx="589372" cy="589973"/>
          </a:xfrm>
        </p:grpSpPr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22E8D252-7099-45BE-B4C3-0DEA1F4E872B}"/>
                </a:ext>
              </a:extLst>
            </p:cNvPr>
            <p:cNvSpPr/>
            <p:nvPr/>
          </p:nvSpPr>
          <p:spPr>
            <a:xfrm>
              <a:off x="2590800" y="6388100"/>
              <a:ext cx="589281" cy="589741"/>
            </a:xfrm>
            <a:custGeom>
              <a:avLst/>
              <a:gdLst/>
              <a:ahLst/>
              <a:cxnLst/>
              <a:rect l="0" t="0" r="0" b="0"/>
              <a:pathLst>
                <a:path w="589281" h="589741">
                  <a:moveTo>
                    <a:pt x="320" y="279664"/>
                  </a:moveTo>
                  <a:lnTo>
                    <a:pt x="1555" y="264800"/>
                  </a:lnTo>
                  <a:lnTo>
                    <a:pt x="3246" y="249937"/>
                  </a:lnTo>
                  <a:lnTo>
                    <a:pt x="5853" y="235393"/>
                  </a:lnTo>
                  <a:lnTo>
                    <a:pt x="9145" y="221215"/>
                  </a:lnTo>
                  <a:lnTo>
                    <a:pt x="13122" y="207221"/>
                  </a:lnTo>
                  <a:lnTo>
                    <a:pt x="17786" y="193409"/>
                  </a:lnTo>
                  <a:lnTo>
                    <a:pt x="23136" y="180101"/>
                  </a:lnTo>
                  <a:lnTo>
                    <a:pt x="28989" y="166975"/>
                  </a:lnTo>
                  <a:lnTo>
                    <a:pt x="35573" y="154353"/>
                  </a:lnTo>
                  <a:lnTo>
                    <a:pt x="42660" y="141867"/>
                  </a:lnTo>
                  <a:lnTo>
                    <a:pt x="50250" y="129976"/>
                  </a:lnTo>
                  <a:lnTo>
                    <a:pt x="58571" y="118359"/>
                  </a:lnTo>
                  <a:lnTo>
                    <a:pt x="67213" y="107338"/>
                  </a:lnTo>
                  <a:lnTo>
                    <a:pt x="76540" y="96590"/>
                  </a:lnTo>
                  <a:lnTo>
                    <a:pt x="86188" y="86392"/>
                  </a:lnTo>
                  <a:lnTo>
                    <a:pt x="96384" y="76559"/>
                  </a:lnTo>
                  <a:lnTo>
                    <a:pt x="107129" y="67412"/>
                  </a:lnTo>
                  <a:lnTo>
                    <a:pt x="118332" y="58585"/>
                  </a:lnTo>
                  <a:lnTo>
                    <a:pt x="129945" y="50262"/>
                  </a:lnTo>
                  <a:lnTo>
                    <a:pt x="141833" y="42670"/>
                  </a:lnTo>
                  <a:lnTo>
                    <a:pt x="154133" y="35581"/>
                  </a:lnTo>
                  <a:lnTo>
                    <a:pt x="166935" y="28996"/>
                  </a:lnTo>
                  <a:lnTo>
                    <a:pt x="179875" y="23141"/>
                  </a:lnTo>
                  <a:lnTo>
                    <a:pt x="193363" y="17790"/>
                  </a:lnTo>
                  <a:lnTo>
                    <a:pt x="206989" y="13308"/>
                  </a:lnTo>
                  <a:lnTo>
                    <a:pt x="221026" y="9330"/>
                  </a:lnTo>
                  <a:lnTo>
                    <a:pt x="235154" y="6037"/>
                  </a:lnTo>
                  <a:lnTo>
                    <a:pt x="249694" y="3430"/>
                  </a:lnTo>
                  <a:lnTo>
                    <a:pt x="264554" y="1555"/>
                  </a:lnTo>
                  <a:lnTo>
                    <a:pt x="279414" y="320"/>
                  </a:lnTo>
                  <a:lnTo>
                    <a:pt x="294640" y="0"/>
                  </a:lnTo>
                  <a:lnTo>
                    <a:pt x="309820" y="320"/>
                  </a:lnTo>
                  <a:lnTo>
                    <a:pt x="324680" y="1555"/>
                  </a:lnTo>
                  <a:lnTo>
                    <a:pt x="339540" y="3430"/>
                  </a:lnTo>
                  <a:lnTo>
                    <a:pt x="354080" y="6037"/>
                  </a:lnTo>
                  <a:lnTo>
                    <a:pt x="368254" y="9330"/>
                  </a:lnTo>
                  <a:lnTo>
                    <a:pt x="382245" y="13308"/>
                  </a:lnTo>
                  <a:lnTo>
                    <a:pt x="395871" y="17790"/>
                  </a:lnTo>
                  <a:lnTo>
                    <a:pt x="409359" y="23141"/>
                  </a:lnTo>
                  <a:lnTo>
                    <a:pt x="422345" y="28996"/>
                  </a:lnTo>
                  <a:lnTo>
                    <a:pt x="435101" y="35581"/>
                  </a:lnTo>
                  <a:lnTo>
                    <a:pt x="447401" y="42670"/>
                  </a:lnTo>
                  <a:lnTo>
                    <a:pt x="459472" y="50262"/>
                  </a:lnTo>
                  <a:lnTo>
                    <a:pt x="470902" y="58585"/>
                  </a:lnTo>
                  <a:lnTo>
                    <a:pt x="482105" y="67412"/>
                  </a:lnTo>
                  <a:lnTo>
                    <a:pt x="492850" y="76559"/>
                  </a:lnTo>
                  <a:lnTo>
                    <a:pt x="503046" y="86392"/>
                  </a:lnTo>
                  <a:lnTo>
                    <a:pt x="512694" y="96590"/>
                  </a:lnTo>
                  <a:lnTo>
                    <a:pt x="522021" y="107338"/>
                  </a:lnTo>
                  <a:lnTo>
                    <a:pt x="530846" y="118359"/>
                  </a:lnTo>
                  <a:lnTo>
                    <a:pt x="538984" y="129976"/>
                  </a:lnTo>
                  <a:lnTo>
                    <a:pt x="546574" y="141867"/>
                  </a:lnTo>
                  <a:lnTo>
                    <a:pt x="553661" y="154353"/>
                  </a:lnTo>
                  <a:lnTo>
                    <a:pt x="560245" y="166975"/>
                  </a:lnTo>
                  <a:lnTo>
                    <a:pt x="566098" y="180101"/>
                  </a:lnTo>
                  <a:lnTo>
                    <a:pt x="571448" y="193409"/>
                  </a:lnTo>
                  <a:lnTo>
                    <a:pt x="576111" y="207221"/>
                  </a:lnTo>
                  <a:lnTo>
                    <a:pt x="580089" y="221215"/>
                  </a:lnTo>
                  <a:lnTo>
                    <a:pt x="583381" y="235393"/>
                  </a:lnTo>
                  <a:lnTo>
                    <a:pt x="585988" y="249937"/>
                  </a:lnTo>
                  <a:lnTo>
                    <a:pt x="587725" y="264800"/>
                  </a:lnTo>
                  <a:lnTo>
                    <a:pt x="588914" y="279664"/>
                  </a:lnTo>
                  <a:lnTo>
                    <a:pt x="589280" y="294847"/>
                  </a:lnTo>
                  <a:lnTo>
                    <a:pt x="588914" y="310076"/>
                  </a:lnTo>
                  <a:lnTo>
                    <a:pt x="587725" y="324940"/>
                  </a:lnTo>
                  <a:lnTo>
                    <a:pt x="585988" y="339804"/>
                  </a:lnTo>
                  <a:lnTo>
                    <a:pt x="583381" y="354347"/>
                  </a:lnTo>
                  <a:lnTo>
                    <a:pt x="580089" y="368479"/>
                  </a:lnTo>
                  <a:lnTo>
                    <a:pt x="576111" y="382519"/>
                  </a:lnTo>
                  <a:lnTo>
                    <a:pt x="571448" y="396331"/>
                  </a:lnTo>
                  <a:lnTo>
                    <a:pt x="566098" y="409639"/>
                  </a:lnTo>
                  <a:lnTo>
                    <a:pt x="560245" y="422765"/>
                  </a:lnTo>
                  <a:lnTo>
                    <a:pt x="553661" y="435387"/>
                  </a:lnTo>
                  <a:lnTo>
                    <a:pt x="546574" y="447827"/>
                  </a:lnTo>
                  <a:lnTo>
                    <a:pt x="538984" y="459764"/>
                  </a:lnTo>
                  <a:lnTo>
                    <a:pt x="530846" y="471335"/>
                  </a:lnTo>
                  <a:lnTo>
                    <a:pt x="522021" y="482402"/>
                  </a:lnTo>
                  <a:lnTo>
                    <a:pt x="512694" y="493104"/>
                  </a:lnTo>
                  <a:lnTo>
                    <a:pt x="503046" y="503486"/>
                  </a:lnTo>
                  <a:lnTo>
                    <a:pt x="492850" y="513181"/>
                  </a:lnTo>
                  <a:lnTo>
                    <a:pt x="482105" y="522511"/>
                  </a:lnTo>
                  <a:lnTo>
                    <a:pt x="470902" y="531154"/>
                  </a:lnTo>
                  <a:lnTo>
                    <a:pt x="459472" y="539432"/>
                  </a:lnTo>
                  <a:lnTo>
                    <a:pt x="447401" y="547070"/>
                  </a:lnTo>
                  <a:lnTo>
                    <a:pt x="435101" y="554159"/>
                  </a:lnTo>
                  <a:lnTo>
                    <a:pt x="422345" y="560699"/>
                  </a:lnTo>
                  <a:lnTo>
                    <a:pt x="409359" y="566599"/>
                  </a:lnTo>
                  <a:lnTo>
                    <a:pt x="395871" y="571950"/>
                  </a:lnTo>
                  <a:lnTo>
                    <a:pt x="382245" y="576614"/>
                  </a:lnTo>
                  <a:lnTo>
                    <a:pt x="368254" y="580593"/>
                  </a:lnTo>
                  <a:lnTo>
                    <a:pt x="354080" y="583886"/>
                  </a:lnTo>
                  <a:lnTo>
                    <a:pt x="339540" y="586447"/>
                  </a:lnTo>
                  <a:lnTo>
                    <a:pt x="324680" y="588185"/>
                  </a:lnTo>
                  <a:lnTo>
                    <a:pt x="309820" y="589420"/>
                  </a:lnTo>
                  <a:lnTo>
                    <a:pt x="294640" y="589740"/>
                  </a:lnTo>
                  <a:lnTo>
                    <a:pt x="279414" y="589420"/>
                  </a:lnTo>
                  <a:lnTo>
                    <a:pt x="264554" y="588185"/>
                  </a:lnTo>
                  <a:lnTo>
                    <a:pt x="249694" y="586447"/>
                  </a:lnTo>
                  <a:lnTo>
                    <a:pt x="235154" y="583886"/>
                  </a:lnTo>
                  <a:lnTo>
                    <a:pt x="221026" y="580593"/>
                  </a:lnTo>
                  <a:lnTo>
                    <a:pt x="206989" y="576614"/>
                  </a:lnTo>
                  <a:lnTo>
                    <a:pt x="193363" y="571950"/>
                  </a:lnTo>
                  <a:lnTo>
                    <a:pt x="179875" y="566599"/>
                  </a:lnTo>
                  <a:lnTo>
                    <a:pt x="166935" y="560699"/>
                  </a:lnTo>
                  <a:lnTo>
                    <a:pt x="154133" y="554159"/>
                  </a:lnTo>
                  <a:lnTo>
                    <a:pt x="141833" y="547070"/>
                  </a:lnTo>
                  <a:lnTo>
                    <a:pt x="129945" y="539432"/>
                  </a:lnTo>
                  <a:lnTo>
                    <a:pt x="118332" y="531154"/>
                  </a:lnTo>
                  <a:lnTo>
                    <a:pt x="107129" y="522511"/>
                  </a:lnTo>
                  <a:lnTo>
                    <a:pt x="96384" y="513181"/>
                  </a:lnTo>
                  <a:lnTo>
                    <a:pt x="86188" y="503486"/>
                  </a:lnTo>
                  <a:lnTo>
                    <a:pt x="76540" y="493104"/>
                  </a:lnTo>
                  <a:lnTo>
                    <a:pt x="67213" y="482402"/>
                  </a:lnTo>
                  <a:lnTo>
                    <a:pt x="58571" y="471335"/>
                  </a:lnTo>
                  <a:lnTo>
                    <a:pt x="50250" y="459764"/>
                  </a:lnTo>
                  <a:lnTo>
                    <a:pt x="42660" y="447827"/>
                  </a:lnTo>
                  <a:lnTo>
                    <a:pt x="35573" y="435387"/>
                  </a:lnTo>
                  <a:lnTo>
                    <a:pt x="28989" y="422765"/>
                  </a:lnTo>
                  <a:lnTo>
                    <a:pt x="23136" y="409639"/>
                  </a:lnTo>
                  <a:lnTo>
                    <a:pt x="17786" y="396331"/>
                  </a:lnTo>
                  <a:lnTo>
                    <a:pt x="13122" y="382519"/>
                  </a:lnTo>
                  <a:lnTo>
                    <a:pt x="9145" y="368479"/>
                  </a:lnTo>
                  <a:lnTo>
                    <a:pt x="5853" y="354347"/>
                  </a:lnTo>
                  <a:lnTo>
                    <a:pt x="3246" y="339804"/>
                  </a:lnTo>
                  <a:lnTo>
                    <a:pt x="1555" y="324940"/>
                  </a:lnTo>
                  <a:lnTo>
                    <a:pt x="320" y="310076"/>
                  </a:lnTo>
                  <a:lnTo>
                    <a:pt x="0" y="294847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82C7C30E-1F90-4E8E-9648-2C0B331686CB}"/>
                </a:ext>
              </a:extLst>
            </p:cNvPr>
            <p:cNvSpPr/>
            <p:nvPr/>
          </p:nvSpPr>
          <p:spPr>
            <a:xfrm>
              <a:off x="2590800" y="6388100"/>
              <a:ext cx="589372" cy="589973"/>
            </a:xfrm>
            <a:custGeom>
              <a:avLst/>
              <a:gdLst/>
              <a:ahLst/>
              <a:cxnLst/>
              <a:rect l="0" t="0" r="0" b="0"/>
              <a:pathLst>
                <a:path w="589372" h="589973">
                  <a:moveTo>
                    <a:pt x="0" y="294986"/>
                  </a:moveTo>
                  <a:lnTo>
                    <a:pt x="457" y="310078"/>
                  </a:lnTo>
                  <a:lnTo>
                    <a:pt x="1372" y="324714"/>
                  </a:lnTo>
                  <a:lnTo>
                    <a:pt x="3201" y="339806"/>
                  </a:lnTo>
                  <a:lnTo>
                    <a:pt x="5944" y="354440"/>
                  </a:lnTo>
                  <a:lnTo>
                    <a:pt x="9145" y="368618"/>
                  </a:lnTo>
                  <a:lnTo>
                    <a:pt x="13260" y="382338"/>
                  </a:lnTo>
                  <a:lnTo>
                    <a:pt x="17832" y="396516"/>
                  </a:lnTo>
                  <a:lnTo>
                    <a:pt x="23319" y="409779"/>
                  </a:lnTo>
                  <a:lnTo>
                    <a:pt x="28806" y="422584"/>
                  </a:lnTo>
                  <a:lnTo>
                    <a:pt x="35664" y="435390"/>
                  </a:lnTo>
                  <a:lnTo>
                    <a:pt x="42523" y="447739"/>
                  </a:lnTo>
                  <a:lnTo>
                    <a:pt x="50295" y="459629"/>
                  </a:lnTo>
                  <a:lnTo>
                    <a:pt x="58525" y="471520"/>
                  </a:lnTo>
                  <a:lnTo>
                    <a:pt x="67213" y="482496"/>
                  </a:lnTo>
                  <a:lnTo>
                    <a:pt x="76358" y="493015"/>
                  </a:lnTo>
                  <a:lnTo>
                    <a:pt x="86417" y="503534"/>
                  </a:lnTo>
                  <a:lnTo>
                    <a:pt x="96476" y="513138"/>
                  </a:lnTo>
                  <a:lnTo>
                    <a:pt x="106992" y="522743"/>
                  </a:lnTo>
                  <a:lnTo>
                    <a:pt x="118423" y="530975"/>
                  </a:lnTo>
                  <a:lnTo>
                    <a:pt x="129854" y="539207"/>
                  </a:lnTo>
                  <a:lnTo>
                    <a:pt x="141742" y="546981"/>
                  </a:lnTo>
                  <a:lnTo>
                    <a:pt x="154087" y="554299"/>
                  </a:lnTo>
                  <a:lnTo>
                    <a:pt x="166889" y="560702"/>
                  </a:lnTo>
                  <a:lnTo>
                    <a:pt x="179692" y="566648"/>
                  </a:lnTo>
                  <a:lnTo>
                    <a:pt x="193409" y="572136"/>
                  </a:lnTo>
                  <a:lnTo>
                    <a:pt x="207126" y="576709"/>
                  </a:lnTo>
                  <a:lnTo>
                    <a:pt x="220843" y="580825"/>
                  </a:lnTo>
                  <a:lnTo>
                    <a:pt x="235017" y="584026"/>
                  </a:lnTo>
                  <a:lnTo>
                    <a:pt x="249648" y="586313"/>
                  </a:lnTo>
                  <a:lnTo>
                    <a:pt x="264737" y="588142"/>
                  </a:lnTo>
                  <a:lnTo>
                    <a:pt x="279368" y="589514"/>
                  </a:lnTo>
                  <a:lnTo>
                    <a:pt x="294457" y="589972"/>
                  </a:lnTo>
                  <a:lnTo>
                    <a:pt x="310003" y="589514"/>
                  </a:lnTo>
                  <a:lnTo>
                    <a:pt x="324634" y="588142"/>
                  </a:lnTo>
                  <a:lnTo>
                    <a:pt x="339723" y="586313"/>
                  </a:lnTo>
                  <a:lnTo>
                    <a:pt x="353897" y="584026"/>
                  </a:lnTo>
                  <a:lnTo>
                    <a:pt x="368071" y="580825"/>
                  </a:lnTo>
                  <a:lnTo>
                    <a:pt x="382245" y="576709"/>
                  </a:lnTo>
                  <a:lnTo>
                    <a:pt x="395962" y="572136"/>
                  </a:lnTo>
                  <a:lnTo>
                    <a:pt x="409222" y="566648"/>
                  </a:lnTo>
                  <a:lnTo>
                    <a:pt x="422482" y="560702"/>
                  </a:lnTo>
                  <a:lnTo>
                    <a:pt x="435284" y="554299"/>
                  </a:lnTo>
                  <a:lnTo>
                    <a:pt x="447172" y="546981"/>
                  </a:lnTo>
                  <a:lnTo>
                    <a:pt x="459517" y="539207"/>
                  </a:lnTo>
                  <a:lnTo>
                    <a:pt x="470948" y="530975"/>
                  </a:lnTo>
                  <a:lnTo>
                    <a:pt x="481922" y="522743"/>
                  </a:lnTo>
                  <a:lnTo>
                    <a:pt x="492895" y="513138"/>
                  </a:lnTo>
                  <a:lnTo>
                    <a:pt x="502954" y="503534"/>
                  </a:lnTo>
                  <a:lnTo>
                    <a:pt x="512556" y="493015"/>
                  </a:lnTo>
                  <a:lnTo>
                    <a:pt x="522158" y="482496"/>
                  </a:lnTo>
                  <a:lnTo>
                    <a:pt x="530846" y="471520"/>
                  </a:lnTo>
                  <a:lnTo>
                    <a:pt x="539076" y="459629"/>
                  </a:lnTo>
                  <a:lnTo>
                    <a:pt x="546391" y="447739"/>
                  </a:lnTo>
                  <a:lnTo>
                    <a:pt x="553707" y="435390"/>
                  </a:lnTo>
                  <a:lnTo>
                    <a:pt x="560108" y="422584"/>
                  </a:lnTo>
                  <a:lnTo>
                    <a:pt x="566052" y="409779"/>
                  </a:lnTo>
                  <a:lnTo>
                    <a:pt x="571539" y="396516"/>
                  </a:lnTo>
                  <a:lnTo>
                    <a:pt x="576111" y="382338"/>
                  </a:lnTo>
                  <a:lnTo>
                    <a:pt x="580226" y="368618"/>
                  </a:lnTo>
                  <a:lnTo>
                    <a:pt x="583427" y="354440"/>
                  </a:lnTo>
                  <a:lnTo>
                    <a:pt x="586170" y="339806"/>
                  </a:lnTo>
                  <a:lnTo>
                    <a:pt x="587542" y="324714"/>
                  </a:lnTo>
                  <a:lnTo>
                    <a:pt x="588914" y="310078"/>
                  </a:lnTo>
                  <a:lnTo>
                    <a:pt x="589371" y="294986"/>
                  </a:lnTo>
                  <a:lnTo>
                    <a:pt x="588914" y="279894"/>
                  </a:lnTo>
                  <a:lnTo>
                    <a:pt x="587542" y="264801"/>
                  </a:lnTo>
                  <a:lnTo>
                    <a:pt x="586170" y="250166"/>
                  </a:lnTo>
                  <a:lnTo>
                    <a:pt x="583427" y="235531"/>
                  </a:lnTo>
                  <a:lnTo>
                    <a:pt x="580226" y="221354"/>
                  </a:lnTo>
                  <a:lnTo>
                    <a:pt x="576111" y="207177"/>
                  </a:lnTo>
                  <a:lnTo>
                    <a:pt x="571539" y="193456"/>
                  </a:lnTo>
                  <a:lnTo>
                    <a:pt x="566052" y="180193"/>
                  </a:lnTo>
                  <a:lnTo>
                    <a:pt x="560108" y="166930"/>
                  </a:lnTo>
                  <a:lnTo>
                    <a:pt x="553707" y="154582"/>
                  </a:lnTo>
                  <a:lnTo>
                    <a:pt x="546391" y="141776"/>
                  </a:lnTo>
                  <a:lnTo>
                    <a:pt x="539076" y="129885"/>
                  </a:lnTo>
                  <a:lnTo>
                    <a:pt x="530846" y="118452"/>
                  </a:lnTo>
                  <a:lnTo>
                    <a:pt x="522158" y="107476"/>
                  </a:lnTo>
                  <a:lnTo>
                    <a:pt x="512556" y="96499"/>
                  </a:lnTo>
                  <a:lnTo>
                    <a:pt x="502954" y="86438"/>
                  </a:lnTo>
                  <a:lnTo>
                    <a:pt x="492895" y="76376"/>
                  </a:lnTo>
                  <a:lnTo>
                    <a:pt x="481922" y="67229"/>
                  </a:lnTo>
                  <a:lnTo>
                    <a:pt x="470948" y="58540"/>
                  </a:lnTo>
                  <a:lnTo>
                    <a:pt x="459517" y="50308"/>
                  </a:lnTo>
                  <a:lnTo>
                    <a:pt x="447172" y="42533"/>
                  </a:lnTo>
                  <a:lnTo>
                    <a:pt x="435284" y="35673"/>
                  </a:lnTo>
                  <a:lnTo>
                    <a:pt x="422482" y="28813"/>
                  </a:lnTo>
                  <a:lnTo>
                    <a:pt x="409222" y="23325"/>
                  </a:lnTo>
                  <a:lnTo>
                    <a:pt x="395962" y="17837"/>
                  </a:lnTo>
                  <a:lnTo>
                    <a:pt x="382245" y="13263"/>
                  </a:lnTo>
                  <a:lnTo>
                    <a:pt x="368071" y="9147"/>
                  </a:lnTo>
                  <a:lnTo>
                    <a:pt x="353897" y="5945"/>
                  </a:lnTo>
                  <a:lnTo>
                    <a:pt x="339723" y="3659"/>
                  </a:lnTo>
                  <a:lnTo>
                    <a:pt x="324634" y="1372"/>
                  </a:lnTo>
                  <a:lnTo>
                    <a:pt x="310003" y="457"/>
                  </a:lnTo>
                  <a:lnTo>
                    <a:pt x="294457" y="0"/>
                  </a:lnTo>
                  <a:lnTo>
                    <a:pt x="279368" y="457"/>
                  </a:lnTo>
                  <a:lnTo>
                    <a:pt x="264737" y="1372"/>
                  </a:lnTo>
                  <a:lnTo>
                    <a:pt x="249648" y="3659"/>
                  </a:lnTo>
                  <a:lnTo>
                    <a:pt x="235017" y="5945"/>
                  </a:lnTo>
                  <a:lnTo>
                    <a:pt x="220843" y="9147"/>
                  </a:lnTo>
                  <a:lnTo>
                    <a:pt x="207126" y="13263"/>
                  </a:lnTo>
                  <a:lnTo>
                    <a:pt x="193409" y="17837"/>
                  </a:lnTo>
                  <a:lnTo>
                    <a:pt x="179692" y="23325"/>
                  </a:lnTo>
                  <a:lnTo>
                    <a:pt x="166889" y="28813"/>
                  </a:lnTo>
                  <a:lnTo>
                    <a:pt x="154087" y="35673"/>
                  </a:lnTo>
                  <a:lnTo>
                    <a:pt x="141742" y="42533"/>
                  </a:lnTo>
                  <a:lnTo>
                    <a:pt x="129854" y="50308"/>
                  </a:lnTo>
                  <a:lnTo>
                    <a:pt x="118423" y="58540"/>
                  </a:lnTo>
                  <a:lnTo>
                    <a:pt x="106992" y="67229"/>
                  </a:lnTo>
                  <a:lnTo>
                    <a:pt x="96476" y="76376"/>
                  </a:lnTo>
                  <a:lnTo>
                    <a:pt x="86417" y="86438"/>
                  </a:lnTo>
                  <a:lnTo>
                    <a:pt x="76358" y="96499"/>
                  </a:lnTo>
                  <a:lnTo>
                    <a:pt x="67213" y="107476"/>
                  </a:lnTo>
                  <a:lnTo>
                    <a:pt x="58525" y="118452"/>
                  </a:lnTo>
                  <a:lnTo>
                    <a:pt x="50295" y="129885"/>
                  </a:lnTo>
                  <a:lnTo>
                    <a:pt x="42523" y="141776"/>
                  </a:lnTo>
                  <a:lnTo>
                    <a:pt x="35664" y="154582"/>
                  </a:lnTo>
                  <a:lnTo>
                    <a:pt x="28806" y="166930"/>
                  </a:lnTo>
                  <a:lnTo>
                    <a:pt x="23319" y="180193"/>
                  </a:lnTo>
                  <a:lnTo>
                    <a:pt x="17832" y="193456"/>
                  </a:lnTo>
                  <a:lnTo>
                    <a:pt x="13260" y="207177"/>
                  </a:lnTo>
                  <a:lnTo>
                    <a:pt x="9145" y="221354"/>
                  </a:lnTo>
                  <a:lnTo>
                    <a:pt x="5944" y="235531"/>
                  </a:lnTo>
                  <a:lnTo>
                    <a:pt x="3201" y="250166"/>
                  </a:lnTo>
                  <a:lnTo>
                    <a:pt x="1372" y="264801"/>
                  </a:lnTo>
                  <a:lnTo>
                    <a:pt x="457" y="279894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3717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-form: Shape 12">
              <a:extLst>
                <a:ext uri="{FF2B5EF4-FFF2-40B4-BE49-F238E27FC236}">
                  <a16:creationId xmlns:a16="http://schemas.microsoft.com/office/drawing/2014/main" id="{C625D40C-6127-42F6-9371-690C6743442A}"/>
                </a:ext>
              </a:extLst>
            </p:cNvPr>
            <p:cNvSpPr/>
            <p:nvPr/>
          </p:nvSpPr>
          <p:spPr>
            <a:xfrm>
              <a:off x="2700078" y="6783701"/>
              <a:ext cx="363042" cy="78665"/>
            </a:xfrm>
            <a:custGeom>
              <a:avLst/>
              <a:gdLst/>
              <a:ahLst/>
              <a:cxnLst/>
              <a:rect l="0" t="0" r="0" b="0"/>
              <a:pathLst>
                <a:path w="363042" h="78665">
                  <a:moveTo>
                    <a:pt x="363041" y="22868"/>
                  </a:moveTo>
                  <a:lnTo>
                    <a:pt x="357554" y="16465"/>
                  </a:lnTo>
                  <a:lnTo>
                    <a:pt x="352525" y="10062"/>
                  </a:lnTo>
                  <a:lnTo>
                    <a:pt x="349782" y="6860"/>
                  </a:lnTo>
                  <a:lnTo>
                    <a:pt x="347038" y="4116"/>
                  </a:lnTo>
                  <a:lnTo>
                    <a:pt x="343838" y="1830"/>
                  </a:lnTo>
                  <a:lnTo>
                    <a:pt x="340180" y="0"/>
                  </a:lnTo>
                  <a:lnTo>
                    <a:pt x="335607" y="6403"/>
                  </a:lnTo>
                  <a:lnTo>
                    <a:pt x="330121" y="12806"/>
                  </a:lnTo>
                  <a:lnTo>
                    <a:pt x="324177" y="18751"/>
                  </a:lnTo>
                  <a:lnTo>
                    <a:pt x="317318" y="25155"/>
                  </a:lnTo>
                  <a:lnTo>
                    <a:pt x="310002" y="31100"/>
                  </a:lnTo>
                  <a:lnTo>
                    <a:pt x="301772" y="37045"/>
                  </a:lnTo>
                  <a:lnTo>
                    <a:pt x="293542" y="42533"/>
                  </a:lnTo>
                  <a:lnTo>
                    <a:pt x="284397" y="48022"/>
                  </a:lnTo>
                  <a:lnTo>
                    <a:pt x="274796" y="53052"/>
                  </a:lnTo>
                  <a:lnTo>
                    <a:pt x="264737" y="57626"/>
                  </a:lnTo>
                  <a:lnTo>
                    <a:pt x="254677" y="61742"/>
                  </a:lnTo>
                  <a:lnTo>
                    <a:pt x="243704" y="65858"/>
                  </a:lnTo>
                  <a:lnTo>
                    <a:pt x="232730" y="69060"/>
                  </a:lnTo>
                  <a:lnTo>
                    <a:pt x="221757" y="72261"/>
                  </a:lnTo>
                  <a:lnTo>
                    <a:pt x="209869" y="74548"/>
                  </a:lnTo>
                  <a:lnTo>
                    <a:pt x="198438" y="76835"/>
                  </a:lnTo>
                  <a:lnTo>
                    <a:pt x="186550" y="77749"/>
                  </a:lnTo>
                  <a:lnTo>
                    <a:pt x="174662" y="78664"/>
                  </a:lnTo>
                  <a:lnTo>
                    <a:pt x="163231" y="78664"/>
                  </a:lnTo>
                  <a:lnTo>
                    <a:pt x="151343" y="77749"/>
                  </a:lnTo>
                  <a:lnTo>
                    <a:pt x="138998" y="76377"/>
                  </a:lnTo>
                  <a:lnTo>
                    <a:pt x="127567" y="74090"/>
                  </a:lnTo>
                  <a:lnTo>
                    <a:pt x="115679" y="70889"/>
                  </a:lnTo>
                  <a:lnTo>
                    <a:pt x="104249" y="66773"/>
                  </a:lnTo>
                  <a:lnTo>
                    <a:pt x="92818" y="62200"/>
                  </a:lnTo>
                  <a:lnTo>
                    <a:pt x="81844" y="56254"/>
                  </a:lnTo>
                  <a:lnTo>
                    <a:pt x="70871" y="49851"/>
                  </a:lnTo>
                  <a:lnTo>
                    <a:pt x="60812" y="42076"/>
                  </a:lnTo>
                  <a:lnTo>
                    <a:pt x="50295" y="32929"/>
                  </a:lnTo>
                  <a:lnTo>
                    <a:pt x="40693" y="23325"/>
                  </a:lnTo>
                  <a:lnTo>
                    <a:pt x="31549" y="12349"/>
                  </a:lnTo>
                  <a:lnTo>
                    <a:pt x="22861" y="0"/>
                  </a:lnTo>
                  <a:lnTo>
                    <a:pt x="19203" y="1830"/>
                  </a:lnTo>
                  <a:lnTo>
                    <a:pt x="16003" y="4116"/>
                  </a:lnTo>
                  <a:lnTo>
                    <a:pt x="13259" y="6860"/>
                  </a:lnTo>
                  <a:lnTo>
                    <a:pt x="10516" y="10062"/>
                  </a:lnTo>
                  <a:lnTo>
                    <a:pt x="5487" y="16465"/>
                  </a:lnTo>
                  <a:lnTo>
                    <a:pt x="0" y="22868"/>
                  </a:lnTo>
                </a:path>
              </a:pathLst>
            </a:custGeom>
            <a:ln w="13717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-form: Shape 13">
              <a:extLst>
                <a:ext uri="{FF2B5EF4-FFF2-40B4-BE49-F238E27FC236}">
                  <a16:creationId xmlns:a16="http://schemas.microsoft.com/office/drawing/2014/main" id="{B88DB19B-02B7-43DA-93D0-D7EF002A4C0D}"/>
                </a:ext>
              </a:extLst>
            </p:cNvPr>
            <p:cNvSpPr/>
            <p:nvPr/>
          </p:nvSpPr>
          <p:spPr>
            <a:xfrm>
              <a:off x="2766194" y="6580961"/>
              <a:ext cx="22634" cy="45322"/>
            </a:xfrm>
            <a:custGeom>
              <a:avLst/>
              <a:gdLst/>
              <a:ahLst/>
              <a:cxnLst/>
              <a:rect l="0" t="0" r="0" b="0"/>
              <a:pathLst>
                <a:path w="22634" h="45322">
                  <a:moveTo>
                    <a:pt x="183" y="18156"/>
                  </a:moveTo>
                  <a:lnTo>
                    <a:pt x="868" y="13857"/>
                  </a:lnTo>
                  <a:lnTo>
                    <a:pt x="1874" y="10061"/>
                  </a:lnTo>
                  <a:lnTo>
                    <a:pt x="3292" y="6586"/>
                  </a:lnTo>
                  <a:lnTo>
                    <a:pt x="4984" y="3842"/>
                  </a:lnTo>
                  <a:lnTo>
                    <a:pt x="6904" y="1738"/>
                  </a:lnTo>
                  <a:lnTo>
                    <a:pt x="8961" y="549"/>
                  </a:lnTo>
                  <a:lnTo>
                    <a:pt x="11385" y="0"/>
                  </a:lnTo>
                  <a:lnTo>
                    <a:pt x="13625" y="549"/>
                  </a:lnTo>
                  <a:lnTo>
                    <a:pt x="15728" y="1738"/>
                  </a:lnTo>
                  <a:lnTo>
                    <a:pt x="17603" y="3842"/>
                  </a:lnTo>
                  <a:lnTo>
                    <a:pt x="19341" y="6586"/>
                  </a:lnTo>
                  <a:lnTo>
                    <a:pt x="20712" y="10061"/>
                  </a:lnTo>
                  <a:lnTo>
                    <a:pt x="21764" y="13857"/>
                  </a:lnTo>
                  <a:lnTo>
                    <a:pt x="22450" y="18156"/>
                  </a:lnTo>
                  <a:lnTo>
                    <a:pt x="22633" y="22684"/>
                  </a:lnTo>
                  <a:lnTo>
                    <a:pt x="22450" y="27348"/>
                  </a:lnTo>
                  <a:lnTo>
                    <a:pt x="21764" y="31464"/>
                  </a:lnTo>
                  <a:lnTo>
                    <a:pt x="20712" y="35443"/>
                  </a:lnTo>
                  <a:lnTo>
                    <a:pt x="19341" y="38736"/>
                  </a:lnTo>
                  <a:lnTo>
                    <a:pt x="17603" y="41525"/>
                  </a:lnTo>
                  <a:lnTo>
                    <a:pt x="15728" y="43583"/>
                  </a:lnTo>
                  <a:lnTo>
                    <a:pt x="13625" y="44955"/>
                  </a:lnTo>
                  <a:lnTo>
                    <a:pt x="11385" y="45321"/>
                  </a:lnTo>
                  <a:lnTo>
                    <a:pt x="8961" y="44955"/>
                  </a:lnTo>
                  <a:lnTo>
                    <a:pt x="6904" y="43583"/>
                  </a:lnTo>
                  <a:lnTo>
                    <a:pt x="4984" y="41525"/>
                  </a:lnTo>
                  <a:lnTo>
                    <a:pt x="3292" y="38736"/>
                  </a:lnTo>
                  <a:lnTo>
                    <a:pt x="1874" y="35443"/>
                  </a:lnTo>
                  <a:lnTo>
                    <a:pt x="868" y="31464"/>
                  </a:lnTo>
                  <a:lnTo>
                    <a:pt x="183" y="27348"/>
                  </a:lnTo>
                  <a:lnTo>
                    <a:pt x="0" y="22684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-form: Shape 14">
              <a:extLst>
                <a:ext uri="{FF2B5EF4-FFF2-40B4-BE49-F238E27FC236}">
                  <a16:creationId xmlns:a16="http://schemas.microsoft.com/office/drawing/2014/main" id="{DBD57267-BE7D-435F-BB9F-1966CF1D5EED}"/>
                </a:ext>
              </a:extLst>
            </p:cNvPr>
            <p:cNvSpPr/>
            <p:nvPr/>
          </p:nvSpPr>
          <p:spPr>
            <a:xfrm>
              <a:off x="2766377" y="6581098"/>
              <a:ext cx="22405" cy="45278"/>
            </a:xfrm>
            <a:custGeom>
              <a:avLst/>
              <a:gdLst/>
              <a:ahLst/>
              <a:cxnLst/>
              <a:rect l="0" t="0" r="0" b="0"/>
              <a:pathLst>
                <a:path w="22405" h="45278">
                  <a:moveTo>
                    <a:pt x="0" y="22410"/>
                  </a:moveTo>
                  <a:lnTo>
                    <a:pt x="0" y="27441"/>
                  </a:lnTo>
                  <a:lnTo>
                    <a:pt x="915" y="31557"/>
                  </a:lnTo>
                  <a:lnTo>
                    <a:pt x="1829" y="35216"/>
                  </a:lnTo>
                  <a:lnTo>
                    <a:pt x="3201" y="38417"/>
                  </a:lnTo>
                  <a:lnTo>
                    <a:pt x="5030" y="41619"/>
                  </a:lnTo>
                  <a:lnTo>
                    <a:pt x="6858" y="43448"/>
                  </a:lnTo>
                  <a:lnTo>
                    <a:pt x="8687" y="44820"/>
                  </a:lnTo>
                  <a:lnTo>
                    <a:pt x="11431" y="45277"/>
                  </a:lnTo>
                  <a:lnTo>
                    <a:pt x="13260" y="44820"/>
                  </a:lnTo>
                  <a:lnTo>
                    <a:pt x="15546" y="43448"/>
                  </a:lnTo>
                  <a:lnTo>
                    <a:pt x="17375" y="41619"/>
                  </a:lnTo>
                  <a:lnTo>
                    <a:pt x="19204" y="38417"/>
                  </a:lnTo>
                  <a:lnTo>
                    <a:pt x="20575" y="35216"/>
                  </a:lnTo>
                  <a:lnTo>
                    <a:pt x="21490" y="31557"/>
                  </a:lnTo>
                  <a:lnTo>
                    <a:pt x="22404" y="27441"/>
                  </a:lnTo>
                  <a:lnTo>
                    <a:pt x="22404" y="22410"/>
                  </a:lnTo>
                  <a:lnTo>
                    <a:pt x="22404" y="17836"/>
                  </a:lnTo>
                  <a:lnTo>
                    <a:pt x="21490" y="13720"/>
                  </a:lnTo>
                  <a:lnTo>
                    <a:pt x="20575" y="10062"/>
                  </a:lnTo>
                  <a:lnTo>
                    <a:pt x="19204" y="6403"/>
                  </a:lnTo>
                  <a:lnTo>
                    <a:pt x="17375" y="3659"/>
                  </a:lnTo>
                  <a:lnTo>
                    <a:pt x="15546" y="1830"/>
                  </a:lnTo>
                  <a:lnTo>
                    <a:pt x="13260" y="458"/>
                  </a:lnTo>
                  <a:lnTo>
                    <a:pt x="11431" y="0"/>
                  </a:lnTo>
                  <a:lnTo>
                    <a:pt x="8687" y="458"/>
                  </a:lnTo>
                  <a:lnTo>
                    <a:pt x="6858" y="1830"/>
                  </a:lnTo>
                  <a:lnTo>
                    <a:pt x="5030" y="3659"/>
                  </a:lnTo>
                  <a:lnTo>
                    <a:pt x="3201" y="6403"/>
                  </a:lnTo>
                  <a:lnTo>
                    <a:pt x="1829" y="10062"/>
                  </a:lnTo>
                  <a:lnTo>
                    <a:pt x="915" y="13720"/>
                  </a:lnTo>
                  <a:lnTo>
                    <a:pt x="0" y="17836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4572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-form: Shape 15">
              <a:extLst>
                <a:ext uri="{FF2B5EF4-FFF2-40B4-BE49-F238E27FC236}">
                  <a16:creationId xmlns:a16="http://schemas.microsoft.com/office/drawing/2014/main" id="{065FC5CB-3F61-4C83-916C-3689D2EE380B}"/>
                </a:ext>
              </a:extLst>
            </p:cNvPr>
            <p:cNvSpPr/>
            <p:nvPr/>
          </p:nvSpPr>
          <p:spPr>
            <a:xfrm>
              <a:off x="2982007" y="6580961"/>
              <a:ext cx="22633" cy="45322"/>
            </a:xfrm>
            <a:custGeom>
              <a:avLst/>
              <a:gdLst/>
              <a:ahLst/>
              <a:cxnLst/>
              <a:rect l="0" t="0" r="0" b="0"/>
              <a:pathLst>
                <a:path w="22633" h="45322">
                  <a:moveTo>
                    <a:pt x="183" y="18156"/>
                  </a:moveTo>
                  <a:lnTo>
                    <a:pt x="868" y="13857"/>
                  </a:lnTo>
                  <a:lnTo>
                    <a:pt x="1920" y="10061"/>
                  </a:lnTo>
                  <a:lnTo>
                    <a:pt x="3292" y="6586"/>
                  </a:lnTo>
                  <a:lnTo>
                    <a:pt x="5029" y="3842"/>
                  </a:lnTo>
                  <a:lnTo>
                    <a:pt x="6950" y="1738"/>
                  </a:lnTo>
                  <a:lnTo>
                    <a:pt x="9007" y="549"/>
                  </a:lnTo>
                  <a:lnTo>
                    <a:pt x="11430" y="0"/>
                  </a:lnTo>
                  <a:lnTo>
                    <a:pt x="13671" y="549"/>
                  </a:lnTo>
                  <a:lnTo>
                    <a:pt x="15728" y="1738"/>
                  </a:lnTo>
                  <a:lnTo>
                    <a:pt x="17649" y="3842"/>
                  </a:lnTo>
                  <a:lnTo>
                    <a:pt x="19386" y="6586"/>
                  </a:lnTo>
                  <a:lnTo>
                    <a:pt x="20758" y="10061"/>
                  </a:lnTo>
                  <a:lnTo>
                    <a:pt x="21809" y="13857"/>
                  </a:lnTo>
                  <a:lnTo>
                    <a:pt x="22495" y="18156"/>
                  </a:lnTo>
                  <a:lnTo>
                    <a:pt x="22632" y="22684"/>
                  </a:lnTo>
                  <a:lnTo>
                    <a:pt x="22495" y="27348"/>
                  </a:lnTo>
                  <a:lnTo>
                    <a:pt x="21809" y="31464"/>
                  </a:lnTo>
                  <a:lnTo>
                    <a:pt x="20758" y="35443"/>
                  </a:lnTo>
                  <a:lnTo>
                    <a:pt x="19386" y="38736"/>
                  </a:lnTo>
                  <a:lnTo>
                    <a:pt x="17649" y="41525"/>
                  </a:lnTo>
                  <a:lnTo>
                    <a:pt x="15728" y="43583"/>
                  </a:lnTo>
                  <a:lnTo>
                    <a:pt x="13671" y="44955"/>
                  </a:lnTo>
                  <a:lnTo>
                    <a:pt x="11430" y="45321"/>
                  </a:lnTo>
                  <a:lnTo>
                    <a:pt x="9190" y="44955"/>
                  </a:lnTo>
                  <a:lnTo>
                    <a:pt x="6950" y="43583"/>
                  </a:lnTo>
                  <a:lnTo>
                    <a:pt x="5029" y="41525"/>
                  </a:lnTo>
                  <a:lnTo>
                    <a:pt x="3292" y="38736"/>
                  </a:lnTo>
                  <a:lnTo>
                    <a:pt x="1920" y="35443"/>
                  </a:lnTo>
                  <a:lnTo>
                    <a:pt x="868" y="31464"/>
                  </a:lnTo>
                  <a:lnTo>
                    <a:pt x="183" y="27348"/>
                  </a:lnTo>
                  <a:lnTo>
                    <a:pt x="0" y="22684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-form: Shape 16">
              <a:extLst>
                <a:ext uri="{FF2B5EF4-FFF2-40B4-BE49-F238E27FC236}">
                  <a16:creationId xmlns:a16="http://schemas.microsoft.com/office/drawing/2014/main" id="{D1917645-E352-4972-8EEE-D67DF2A81002}"/>
                </a:ext>
              </a:extLst>
            </p:cNvPr>
            <p:cNvSpPr/>
            <p:nvPr/>
          </p:nvSpPr>
          <p:spPr>
            <a:xfrm>
              <a:off x="2982190" y="6581098"/>
              <a:ext cx="22405" cy="45278"/>
            </a:xfrm>
            <a:custGeom>
              <a:avLst/>
              <a:gdLst/>
              <a:ahLst/>
              <a:cxnLst/>
              <a:rect l="0" t="0" r="0" b="0"/>
              <a:pathLst>
                <a:path w="22405" h="45278">
                  <a:moveTo>
                    <a:pt x="0" y="22410"/>
                  </a:moveTo>
                  <a:lnTo>
                    <a:pt x="0" y="27441"/>
                  </a:lnTo>
                  <a:lnTo>
                    <a:pt x="914" y="31557"/>
                  </a:lnTo>
                  <a:lnTo>
                    <a:pt x="1829" y="35216"/>
                  </a:lnTo>
                  <a:lnTo>
                    <a:pt x="3200" y="38417"/>
                  </a:lnTo>
                  <a:lnTo>
                    <a:pt x="5029" y="41619"/>
                  </a:lnTo>
                  <a:lnTo>
                    <a:pt x="6858" y="43448"/>
                  </a:lnTo>
                  <a:lnTo>
                    <a:pt x="9144" y="44820"/>
                  </a:lnTo>
                  <a:lnTo>
                    <a:pt x="11431" y="45277"/>
                  </a:lnTo>
                  <a:lnTo>
                    <a:pt x="13260" y="44820"/>
                  </a:lnTo>
                  <a:lnTo>
                    <a:pt x="15546" y="43448"/>
                  </a:lnTo>
                  <a:lnTo>
                    <a:pt x="17375" y="41619"/>
                  </a:lnTo>
                  <a:lnTo>
                    <a:pt x="19204" y="38417"/>
                  </a:lnTo>
                  <a:lnTo>
                    <a:pt x="20575" y="35216"/>
                  </a:lnTo>
                  <a:lnTo>
                    <a:pt x="21490" y="31557"/>
                  </a:lnTo>
                  <a:lnTo>
                    <a:pt x="22404" y="27441"/>
                  </a:lnTo>
                  <a:lnTo>
                    <a:pt x="22404" y="22410"/>
                  </a:lnTo>
                  <a:lnTo>
                    <a:pt x="22404" y="17836"/>
                  </a:lnTo>
                  <a:lnTo>
                    <a:pt x="21490" y="13720"/>
                  </a:lnTo>
                  <a:lnTo>
                    <a:pt x="20575" y="10062"/>
                  </a:lnTo>
                  <a:lnTo>
                    <a:pt x="19204" y="6403"/>
                  </a:lnTo>
                  <a:lnTo>
                    <a:pt x="17375" y="3659"/>
                  </a:lnTo>
                  <a:lnTo>
                    <a:pt x="15546" y="1830"/>
                  </a:lnTo>
                  <a:lnTo>
                    <a:pt x="13260" y="458"/>
                  </a:lnTo>
                  <a:lnTo>
                    <a:pt x="11431" y="0"/>
                  </a:lnTo>
                  <a:lnTo>
                    <a:pt x="8687" y="458"/>
                  </a:lnTo>
                  <a:lnTo>
                    <a:pt x="6858" y="1830"/>
                  </a:lnTo>
                  <a:lnTo>
                    <a:pt x="5029" y="3659"/>
                  </a:lnTo>
                  <a:lnTo>
                    <a:pt x="3200" y="6403"/>
                  </a:lnTo>
                  <a:lnTo>
                    <a:pt x="1829" y="10062"/>
                  </a:lnTo>
                  <a:lnTo>
                    <a:pt x="914" y="13720"/>
                  </a:lnTo>
                  <a:lnTo>
                    <a:pt x="0" y="17836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4572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-form: Shape 17">
              <a:extLst>
                <a:ext uri="{FF2B5EF4-FFF2-40B4-BE49-F238E27FC236}">
                  <a16:creationId xmlns:a16="http://schemas.microsoft.com/office/drawing/2014/main" id="{D3542E9E-FFCB-4C8A-BA5D-6A2B40987D20}"/>
                </a:ext>
              </a:extLst>
            </p:cNvPr>
            <p:cNvSpPr/>
            <p:nvPr/>
          </p:nvSpPr>
          <p:spPr>
            <a:xfrm>
              <a:off x="2834504" y="6705497"/>
              <a:ext cx="90533" cy="34300"/>
            </a:xfrm>
            <a:custGeom>
              <a:avLst/>
              <a:gdLst/>
              <a:ahLst/>
              <a:cxnLst/>
              <a:rect l="0" t="0" r="0" b="0"/>
              <a:pathLst>
                <a:path w="90533" h="34300">
                  <a:moveTo>
                    <a:pt x="90532" y="0"/>
                  </a:moveTo>
                  <a:lnTo>
                    <a:pt x="90075" y="4116"/>
                  </a:lnTo>
                  <a:lnTo>
                    <a:pt x="89618" y="8232"/>
                  </a:lnTo>
                  <a:lnTo>
                    <a:pt x="88246" y="11891"/>
                  </a:lnTo>
                  <a:lnTo>
                    <a:pt x="86874" y="15092"/>
                  </a:lnTo>
                  <a:lnTo>
                    <a:pt x="84588" y="18293"/>
                  </a:lnTo>
                  <a:lnTo>
                    <a:pt x="82302" y="21037"/>
                  </a:lnTo>
                  <a:lnTo>
                    <a:pt x="79559" y="23323"/>
                  </a:lnTo>
                  <a:lnTo>
                    <a:pt x="76358" y="25610"/>
                  </a:lnTo>
                  <a:lnTo>
                    <a:pt x="73157" y="27897"/>
                  </a:lnTo>
                  <a:lnTo>
                    <a:pt x="69500" y="29269"/>
                  </a:lnTo>
                  <a:lnTo>
                    <a:pt x="61727" y="32013"/>
                  </a:lnTo>
                  <a:lnTo>
                    <a:pt x="53496" y="33842"/>
                  </a:lnTo>
                  <a:lnTo>
                    <a:pt x="45266" y="34299"/>
                  </a:lnTo>
                  <a:lnTo>
                    <a:pt x="36579" y="33842"/>
                  </a:lnTo>
                  <a:lnTo>
                    <a:pt x="28349" y="32013"/>
                  </a:lnTo>
                  <a:lnTo>
                    <a:pt x="21033" y="29269"/>
                  </a:lnTo>
                  <a:lnTo>
                    <a:pt x="17375" y="27897"/>
                  </a:lnTo>
                  <a:lnTo>
                    <a:pt x="14174" y="25610"/>
                  </a:lnTo>
                  <a:lnTo>
                    <a:pt x="10974" y="23323"/>
                  </a:lnTo>
                  <a:lnTo>
                    <a:pt x="8230" y="21037"/>
                  </a:lnTo>
                  <a:lnTo>
                    <a:pt x="5944" y="18293"/>
                  </a:lnTo>
                  <a:lnTo>
                    <a:pt x="3658" y="15092"/>
                  </a:lnTo>
                  <a:lnTo>
                    <a:pt x="1829" y="11891"/>
                  </a:lnTo>
                  <a:lnTo>
                    <a:pt x="915" y="8232"/>
                  </a:lnTo>
                  <a:lnTo>
                    <a:pt x="0" y="4116"/>
                  </a:lnTo>
                  <a:lnTo>
                    <a:pt x="0" y="0"/>
                  </a:lnTo>
                </a:path>
              </a:pathLst>
            </a:custGeom>
            <a:ln w="13717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013077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73D3523-2B50-4221-946E-D53965605612}"/>
              </a:ext>
            </a:extLst>
          </p:cNvPr>
          <p:cNvSpPr txBox="1"/>
          <p:nvPr/>
        </p:nvSpPr>
        <p:spPr>
          <a:xfrm>
            <a:off x="635000" y="0"/>
            <a:ext cx="8563991" cy="263149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r>
              <a:rPr lang="en-GB"/>
              <a:t>W</a:t>
            </a:r>
            <a:r>
              <a:rPr lang="en-GB" sz="2100" b="1">
                <a:solidFill>
                  <a:srgbClr val="000000"/>
                </a:solidFill>
                <a:latin typeface="SassoonInfant - 36"/>
              </a:rPr>
              <a:t>hat will be new to play with this week:</a:t>
            </a:r>
            <a:r>
              <a:rPr lang="en-GB" sz="2100" b="1">
                <a:solidFill>
                  <a:srgbClr val="FF0000"/>
                </a:solidFill>
                <a:latin typeface="SassoonInfant - 36"/>
              </a:rPr>
              <a:t> 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r>
              <a:rPr lang="en-GB" sz="2100" b="1">
                <a:solidFill>
                  <a:srgbClr val="FF0000"/>
                </a:solidFill>
                <a:latin typeface="SassoonInfant - 36"/>
              </a:rPr>
              <a:t>  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A207C6-405B-4E6B-9E68-AFF7D488DB43}"/>
              </a:ext>
            </a:extLst>
          </p:cNvPr>
          <p:cNvSpPr txBox="1"/>
          <p:nvPr/>
        </p:nvSpPr>
        <p:spPr>
          <a:xfrm>
            <a:off x="39116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3FDF18-0CCD-4117-95E2-1353D32F4EA1}"/>
              </a:ext>
            </a:extLst>
          </p:cNvPr>
          <p:cNvSpPr txBox="1"/>
          <p:nvPr/>
        </p:nvSpPr>
        <p:spPr>
          <a:xfrm>
            <a:off x="139700" y="1181100"/>
            <a:ext cx="2305859" cy="5232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b="1" u="sng">
                <a:solidFill>
                  <a:srgbClr val="000000"/>
                </a:solidFill>
                <a:latin typeface="SassoonInfant - 47"/>
              </a:rPr>
              <a:t>The field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C6A0642-71AD-4A0D-94CF-5B1DAE760CB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87415" y="1969135"/>
            <a:ext cx="3406647" cy="254482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50B7291-2942-4B49-97C4-4CFE6D90AF7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50973" y="1991868"/>
            <a:ext cx="3370707" cy="251625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33321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660D4C7-3275-43C9-ACAE-8E42BDF180AF}"/>
              </a:ext>
            </a:extLst>
          </p:cNvPr>
          <p:cNvSpPr txBox="1"/>
          <p:nvPr/>
        </p:nvSpPr>
        <p:spPr>
          <a:xfrm>
            <a:off x="2387600" y="50800"/>
            <a:ext cx="4492987" cy="44627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300" b="1" u="sng">
                <a:solidFill>
                  <a:srgbClr val="000000"/>
                </a:solidFill>
                <a:latin typeface="SassoonPrimaryInfant - 39"/>
              </a:rPr>
              <a:t>Remember wellies!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A35E49-21CA-444C-AEED-749EEF934562}"/>
              </a:ext>
            </a:extLst>
          </p:cNvPr>
          <p:cNvSpPr txBox="1"/>
          <p:nvPr/>
        </p:nvSpPr>
        <p:spPr>
          <a:xfrm>
            <a:off x="139700" y="800100"/>
            <a:ext cx="9799193" cy="193899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>
                <a:solidFill>
                  <a:srgbClr val="000000"/>
                </a:solidFill>
                <a:latin typeface="SassoonInfant - 34"/>
              </a:rPr>
              <a:t>If you need to borrow wellies, get them from the library.</a:t>
            </a:r>
          </a:p>
          <a:p>
            <a:r>
              <a:rPr lang="en-GB" sz="2000">
                <a:solidFill>
                  <a:srgbClr val="000000"/>
                </a:solidFill>
                <a:latin typeface="SassoonInfant - 34"/>
              </a:rPr>
              <a:t>Check for OBS inside.</a:t>
            </a:r>
          </a:p>
          <a:p>
            <a:r>
              <a:rPr lang="en-GB" sz="2000">
                <a:solidFill>
                  <a:srgbClr val="000000"/>
                </a:solidFill>
                <a:latin typeface="SassoonInfant - 34"/>
              </a:rPr>
              <a:t>Don't borrow someone else's wellies.</a:t>
            </a:r>
          </a:p>
          <a:p>
            <a:r>
              <a:rPr lang="en-GB" sz="2000">
                <a:solidFill>
                  <a:srgbClr val="000000"/>
                </a:solidFill>
                <a:latin typeface="SassoonInfant - 34"/>
              </a:rPr>
              <a:t>Tidy up all the wellies on the rack.</a:t>
            </a:r>
          </a:p>
          <a:p>
            <a:r>
              <a:rPr lang="en-GB" sz="2000">
                <a:solidFill>
                  <a:srgbClr val="000000"/>
                </a:solidFill>
                <a:latin typeface="SassoonInfant - 34"/>
              </a:rPr>
              <a:t>If you've borrowed some, return them to the library.</a:t>
            </a:r>
          </a:p>
          <a:p>
            <a:r>
              <a:rPr lang="en-GB" sz="2000">
                <a:solidFill>
                  <a:srgbClr val="000000"/>
                </a:solidFill>
                <a:latin typeface="SassoonInfant - 34"/>
              </a:rPr>
              <a:t>Guardians can you check at the end of lunch please?</a:t>
            </a:r>
          </a:p>
        </p:txBody>
      </p:sp>
    </p:spTree>
    <p:extLst>
      <p:ext uri="{BB962C8B-B14F-4D97-AF65-F5344CB8AC3E}">
        <p14:creationId xmlns:p14="http://schemas.microsoft.com/office/powerpoint/2010/main" val="2665324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DC53845-CC05-4C6C-ABD0-E2C60A2C29FD}"/>
              </a:ext>
            </a:extLst>
          </p:cNvPr>
          <p:cNvSpPr txBox="1"/>
          <p:nvPr/>
        </p:nvSpPr>
        <p:spPr>
          <a:xfrm>
            <a:off x="635000" y="0"/>
            <a:ext cx="8563991" cy="203132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FF0000"/>
                </a:solidFill>
                <a:latin typeface="SassoonInfant - 36"/>
              </a:rPr>
              <a:t> </a:t>
            </a:r>
          </a:p>
          <a:p>
            <a:r>
              <a:rPr lang="en-GB" sz="2100" b="1">
                <a:solidFill>
                  <a:srgbClr val="FF0000"/>
                </a:solidFill>
                <a:latin typeface="SassoonInfant - 36"/>
              </a:rPr>
              <a:t>H</a:t>
            </a:r>
            <a:r>
              <a:rPr lang="en-GB" sz="2100">
                <a:solidFill>
                  <a:srgbClr val="000000"/>
                </a:solidFill>
                <a:latin typeface="SassoonInfantMedium - 36"/>
              </a:rPr>
              <a:t>ow could you play with the tyres?</a:t>
            </a:r>
          </a:p>
          <a:p>
            <a:endParaRPr lang="en-GB" sz="2100">
              <a:solidFill>
                <a:srgbClr val="000000"/>
              </a:solidFill>
              <a:latin typeface="SassoonInfantMedium - 36"/>
            </a:endParaRPr>
          </a:p>
          <a:p>
            <a:endParaRPr lang="en-GB" sz="2100">
              <a:solidFill>
                <a:srgbClr val="000000"/>
              </a:solidFill>
              <a:latin typeface="SassoonInfantMedium - 36"/>
            </a:endParaRPr>
          </a:p>
          <a:p>
            <a:r>
              <a:rPr lang="en-GB" sz="2100">
                <a:solidFill>
                  <a:srgbClr val="000000"/>
                </a:solidFill>
                <a:latin typeface="SassoonInfantMedium - 36"/>
              </a:rPr>
              <a:t>  </a:t>
            </a:r>
          </a:p>
          <a:p>
            <a:endParaRPr lang="en-GB" sz="2100">
              <a:solidFill>
                <a:srgbClr val="000000"/>
              </a:solidFill>
              <a:latin typeface="SassoonInfantMedium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41241A-0112-45E5-B7E7-1D7B4A228B52}"/>
              </a:ext>
            </a:extLst>
          </p:cNvPr>
          <p:cNvSpPr txBox="1"/>
          <p:nvPr/>
        </p:nvSpPr>
        <p:spPr>
          <a:xfrm>
            <a:off x="2578100" y="0"/>
            <a:ext cx="456387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Tyres- Innovate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350C78-8D6B-4FAF-87B2-5DCB2C7E3B2D}"/>
              </a:ext>
            </a:extLst>
          </p:cNvPr>
          <p:cNvSpPr txBox="1"/>
          <p:nvPr/>
        </p:nvSpPr>
        <p:spPr>
          <a:xfrm>
            <a:off x="587474" y="1545397"/>
            <a:ext cx="3430538" cy="203132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Arial - 36"/>
              </a:rPr>
              <a:t>Make a fort</a:t>
            </a:r>
          </a:p>
          <a:p>
            <a:r>
              <a:rPr lang="en-GB" sz="2100">
                <a:solidFill>
                  <a:srgbClr val="000000"/>
                </a:solidFill>
                <a:latin typeface="Arial - 36"/>
              </a:rPr>
              <a:t>Obstacle course</a:t>
            </a:r>
          </a:p>
          <a:p>
            <a:r>
              <a:rPr lang="en-GB" sz="2100">
                <a:solidFill>
                  <a:srgbClr val="000000"/>
                </a:solidFill>
                <a:latin typeface="Arial - 36"/>
              </a:rPr>
              <a:t>Floor is lava</a:t>
            </a:r>
          </a:p>
          <a:p>
            <a:r>
              <a:rPr lang="en-GB" sz="2100">
                <a:solidFill>
                  <a:srgbClr val="000000"/>
                </a:solidFill>
                <a:latin typeface="Arial - 36"/>
              </a:rPr>
              <a:t>Hopscotch</a:t>
            </a:r>
          </a:p>
          <a:p>
            <a:r>
              <a:rPr lang="en-GB" sz="2100">
                <a:solidFill>
                  <a:srgbClr val="000000"/>
                </a:solidFill>
                <a:latin typeface="Arial - 36"/>
              </a:rPr>
              <a:t>Make transport</a:t>
            </a:r>
          </a:p>
          <a:p>
            <a:endParaRPr lang="en-GB" sz="2100">
              <a:solidFill>
                <a:srgbClr val="000000"/>
              </a:solidFill>
              <a:latin typeface="Arial - 36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4D976CD-0570-4343-AB9E-F8A262391A8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82744" y="2176653"/>
            <a:ext cx="3648202" cy="272808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163675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3244155-6326-45C1-9143-408DD1A18E9F}"/>
              </a:ext>
            </a:extLst>
          </p:cNvPr>
          <p:cNvSpPr txBox="1"/>
          <p:nvPr/>
        </p:nvSpPr>
        <p:spPr>
          <a:xfrm>
            <a:off x="0" y="0"/>
            <a:ext cx="10426700" cy="101566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endParaRPr lang="en-GB"/>
          </a:p>
          <a:p>
            <a:pPr algn="ctr"/>
            <a:r>
              <a:rPr lang="en-GB"/>
              <a:t>W</a:t>
            </a:r>
            <a:r>
              <a:rPr lang="en-GB" sz="2100" u="sng">
                <a:solidFill>
                  <a:srgbClr val="000000"/>
                </a:solidFill>
                <a:latin typeface="SassoonPrimaryInfant - 36"/>
              </a:rPr>
              <a:t>hat rules will we need for the </a:t>
            </a:r>
            <a:r>
              <a:rPr lang="en-GB" sz="2100" u="sng">
                <a:solidFill>
                  <a:srgbClr val="000000"/>
                </a:solidFill>
                <a:latin typeface="SassoonInfant - 36"/>
              </a:rPr>
              <a:t>tyres?</a:t>
            </a:r>
          </a:p>
          <a:p>
            <a:pPr algn="ctr"/>
            <a:endParaRPr lang="en-GB" sz="2100" u="sng">
              <a:solidFill>
                <a:srgbClr val="000000"/>
              </a:solidFill>
              <a:latin typeface="SassoonInfant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EB9EC4-3C59-423B-957D-D5122836639F}"/>
              </a:ext>
            </a:extLst>
          </p:cNvPr>
          <p:cNvSpPr txBox="1"/>
          <p:nvPr/>
        </p:nvSpPr>
        <p:spPr>
          <a:xfrm>
            <a:off x="3302000" y="0"/>
            <a:ext cx="2427258" cy="49244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600" b="1" u="sng">
                <a:solidFill>
                  <a:srgbClr val="0000FF"/>
                </a:solidFill>
                <a:latin typeface="SassoonInfant - 44"/>
              </a:rPr>
              <a:t>Negotiate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3C2720D-8835-47DE-AF96-DCBF013E5CE0}"/>
              </a:ext>
            </a:extLst>
          </p:cNvPr>
          <p:cNvSpPr txBox="1"/>
          <p:nvPr/>
        </p:nvSpPr>
        <p:spPr>
          <a:xfrm>
            <a:off x="608897" y="1566820"/>
            <a:ext cx="9411403" cy="235449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Arial - 36"/>
              </a:rPr>
              <a:t>No rolling inside the tyres</a:t>
            </a:r>
          </a:p>
          <a:p>
            <a:r>
              <a:rPr lang="en-GB" sz="2100">
                <a:solidFill>
                  <a:srgbClr val="000000"/>
                </a:solidFill>
                <a:latin typeface="Arial - 36"/>
              </a:rPr>
              <a:t>No more than two tyres on a stack</a:t>
            </a:r>
          </a:p>
          <a:p>
            <a:r>
              <a:rPr lang="en-GB" sz="2100">
                <a:solidFill>
                  <a:srgbClr val="000000"/>
                </a:solidFill>
                <a:latin typeface="Arial - 36"/>
              </a:rPr>
              <a:t>Do not throw the tyres</a:t>
            </a:r>
          </a:p>
          <a:p>
            <a:r>
              <a:rPr lang="en-GB" sz="2100">
                <a:solidFill>
                  <a:srgbClr val="000000"/>
                </a:solidFill>
                <a:latin typeface="Arial - 36"/>
              </a:rPr>
              <a:t>You can roll the tyres but not at people</a:t>
            </a:r>
          </a:p>
          <a:p>
            <a:r>
              <a:rPr lang="en-GB" sz="2100">
                <a:solidFill>
                  <a:srgbClr val="000000"/>
                </a:solidFill>
                <a:latin typeface="Arial - 36"/>
              </a:rPr>
              <a:t>Do not hide yourself in the tyres</a:t>
            </a:r>
          </a:p>
          <a:p>
            <a:r>
              <a:rPr lang="en-GB" sz="2100">
                <a:solidFill>
                  <a:srgbClr val="000000"/>
                </a:solidFill>
                <a:latin typeface="Arial - 36"/>
              </a:rPr>
              <a:t>Tyres must stay on the designated area on the field</a:t>
            </a:r>
          </a:p>
          <a:p>
            <a:endParaRPr lang="en-GB" sz="2100">
              <a:solidFill>
                <a:srgbClr val="000000"/>
              </a:solidFill>
              <a:latin typeface="Arial - 36"/>
            </a:endParaRPr>
          </a:p>
        </p:txBody>
      </p:sp>
    </p:spTree>
    <p:extLst>
      <p:ext uri="{BB962C8B-B14F-4D97-AF65-F5344CB8AC3E}">
        <p14:creationId xmlns:p14="http://schemas.microsoft.com/office/powerpoint/2010/main" val="2039412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84051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155</Words>
  <Application>Microsoft Office PowerPoint</Application>
  <PresentationFormat>Custom</PresentationFormat>
  <Paragraphs>43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21" baseType="lpstr">
      <vt:lpstr>Calibri Light</vt:lpstr>
      <vt:lpstr>SassoonPrimaryInfant - 36</vt:lpstr>
      <vt:lpstr>SassoonInfant - 47</vt:lpstr>
      <vt:lpstr>SassoonInfant - 36</vt:lpstr>
      <vt:lpstr>SassoonInfant - 55</vt:lpstr>
      <vt:lpstr>Calibri</vt:lpstr>
      <vt:lpstr>SassoonInfant - 44</vt:lpstr>
      <vt:lpstr>Arial</vt:lpstr>
      <vt:lpstr>SassoonInfantMedium - 36</vt:lpstr>
      <vt:lpstr>SassoonInfant - 34</vt:lpstr>
      <vt:lpstr>SassoonPrimaryInfant - 39</vt:lpstr>
      <vt:lpstr>Arial - 36</vt:lpstr>
      <vt:lpstr>SassoonInfant - 65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2024-01-10T10:10:45Z</dcterms:created>
  <dcterms:modified xsi:type="dcterms:W3CDTF">2024-01-10T10:10:45Z</dcterms:modified>
</cp:coreProperties>
</file>