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0160000" cy="150368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5AE57-96DA-4BE3-8D34-33DAE3F3C2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2460885"/>
            <a:ext cx="7620000" cy="5235034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07BF00-7275-4509-BE11-0B65E67C20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7897802"/>
            <a:ext cx="7620000" cy="3630411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A48559-4D2F-4D0A-9540-1E76AECE8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6F204-E993-40C1-B94A-C7231AF2CA13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61A27-F134-4313-B1D4-6CC0648D5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E7ACBB-9A03-4491-845A-A05459D21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B11DC-F2DB-4E43-991E-8CC90E723C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278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C1B68-0E26-4283-85F1-29F008E52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56277E-CF50-49D0-9190-2C47A4AF91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A3860-0ECF-4EFF-AAB8-102495B4B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6F204-E993-40C1-B94A-C7231AF2CA13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D86DE2-4D2D-439F-A9E3-84F3B648D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575E7C-208F-426D-8A52-A28C2D7A3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B11DC-F2DB-4E43-991E-8CC90E723C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832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314AE-866E-435F-B0E9-558809AD6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3748762"/>
            <a:ext cx="8763000" cy="6254890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FAACA1-DCDB-4E1D-81D2-E951EB31F1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10062826"/>
            <a:ext cx="8763000" cy="3289299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F83A35-BEE3-425F-B866-20CE7A5342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6F204-E993-40C1-B94A-C7231AF2CA13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164734-94F0-4174-8A2B-2477EE8B9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9B3DAF-6B4C-4A1F-B07E-E6955C69B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B11DC-F2DB-4E43-991E-8CC90E723C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095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4B66E-B8A0-4318-AA22-00C8BF46D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B9CDF4-360E-48BB-9296-33CC50C73E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4002852"/>
            <a:ext cx="4318000" cy="95407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10E328-207D-411C-A8D7-7A510ACFF4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4002852"/>
            <a:ext cx="4318000" cy="95407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66911E-0752-439B-AE5E-154F3CBB2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6F204-E993-40C1-B94A-C7231AF2CA13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021F17-7382-4827-BC03-5594206F01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0B8554-DD6B-4CE9-ABC5-EC024EC50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B11DC-F2DB-4E43-991E-8CC90E723C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570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3EBCF-B3D7-464D-A71C-E16FBC8FA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800573"/>
            <a:ext cx="8763000" cy="2906420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16129D-B318-4BFA-A169-FF0E7BB187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3686106"/>
            <a:ext cx="4298156" cy="1806503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82F831-4CFB-486E-851F-FF76B5E217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5492609"/>
            <a:ext cx="4298156" cy="80788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FB6E99-D6E6-4A51-9121-C252E9AA84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3686106"/>
            <a:ext cx="4319323" cy="1806503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EA5D98-2B16-44AE-B24A-DD2731F379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5492609"/>
            <a:ext cx="4319323" cy="80788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BFBC20-9C0F-4E36-84A3-29A90BA77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6F204-E993-40C1-B94A-C7231AF2CA13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ADBD708-7213-49EC-81F8-C95828CF4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E8C4EF-B15C-47B6-8E9D-3B1F20C8D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B11DC-F2DB-4E43-991E-8CC90E723C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775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25942-4BE0-4C71-BB2F-D0501D72A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A4C16D-9E0C-4760-BE2D-05EAE1CEF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6F204-E993-40C1-B94A-C7231AF2CA13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9A8E55-F524-4A66-987B-24495B4B7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2E053C-C01E-4B3E-8F07-23D5E6F41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B11DC-F2DB-4E43-991E-8CC90E723C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167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41D38B-86B4-48B6-B871-604857CDB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6F204-E993-40C1-B94A-C7231AF2CA13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0D3733-DD54-4C0A-8F11-08F5F399E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6BCD60-4864-4C2B-B1F0-1B4AC16C7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B11DC-F2DB-4E43-991E-8CC90E723C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868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1E35BC-6716-40B9-9E66-E98242A2E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1002453"/>
            <a:ext cx="3276864" cy="350858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C8FB5E-C531-4A9A-89DF-A8AD10F9D6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2165024"/>
            <a:ext cx="5143500" cy="1068587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B9A71C-57FD-45CA-ABD1-FAF733CDDA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4511040"/>
            <a:ext cx="3276864" cy="8357260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ADFC2A-FF27-4B65-949B-4113EAF39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6F204-E993-40C1-B94A-C7231AF2CA13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B748A1-2CCD-4D71-92C6-D85BE063B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027FC7-2CEA-4FB4-BEA2-56125E1B1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B11DC-F2DB-4E43-991E-8CC90E723C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48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D1D797-306D-44B1-B697-8697FF1C5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1002453"/>
            <a:ext cx="3276864" cy="350858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476915-6616-450E-9CDC-6E740186F6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2165024"/>
            <a:ext cx="5143500" cy="10685874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ADDAA1-2E66-4B48-892A-A1484387E2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4511040"/>
            <a:ext cx="3276864" cy="8357260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8FD638-CE56-4CF2-9B3E-042D1F556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6F204-E993-40C1-B94A-C7231AF2CA13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976F61-2205-4C43-9E0E-397CA8B8C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02279C-DE15-410A-A387-E386D4724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B11DC-F2DB-4E43-991E-8CC90E723C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365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C54C2-B315-4107-BECA-5776B5064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D5A571-89A4-4545-8D2D-E47904BDE8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3B6342-6FA8-48C2-8063-79905545C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6F204-E993-40C1-B94A-C7231AF2CA13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6C1EE9-BA52-4E4F-8131-EC9B2CB02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2C70DD-6D0D-4CAE-8537-AB6C7930E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B11DC-F2DB-4E43-991E-8CC90E723C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502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FDD051-E02D-4414-A09F-FCEF52F5D8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800570"/>
            <a:ext cx="2190750" cy="12742993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1C3462-B274-4CF0-BCDC-D5FA7E7909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800570"/>
            <a:ext cx="6445250" cy="1274299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348A9-6C8C-4872-8B63-8584FD2B7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6F204-E993-40C1-B94A-C7231AF2CA13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EA5580-6E80-4B1E-A1F8-3D9ECA1E5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62F6A8-E2E7-444C-9AA9-B64F6FD79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B11DC-F2DB-4E43-991E-8CC90E723C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390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2DCB8F-D8B4-47C1-A664-4E9F35E90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800573"/>
            <a:ext cx="8763000" cy="29064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764B9A-77FA-4E3F-B44E-8881016187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4002852"/>
            <a:ext cx="8763000" cy="95407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AF21B2-CE8F-41DD-8436-DB66DD7FDD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13936889"/>
            <a:ext cx="2286000" cy="8005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6F204-E993-40C1-B94A-C7231AF2CA13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BCE5D2-2ED5-4F43-823F-2B25A09BAC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13936889"/>
            <a:ext cx="3429000" cy="8005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39C9EA-45A4-4153-8916-05887F0380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13936889"/>
            <a:ext cx="2286000" cy="8005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5B11DC-F2DB-4E43-991E-8CC90E723C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270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FD950E-B470-421D-ADE2-E8E47D85AEA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750" y="628650"/>
            <a:ext cx="4233164" cy="436435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8481264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AEB547-8323-4488-A73D-8CA8871BC869}"/>
              </a:ext>
            </a:extLst>
          </p:cNvPr>
          <p:cNvSpPr txBox="1"/>
          <p:nvPr/>
        </p:nvSpPr>
        <p:spPr>
          <a:xfrm>
            <a:off x="1384300" y="25400"/>
            <a:ext cx="7856855" cy="5232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b="1" u="sng">
                <a:solidFill>
                  <a:srgbClr val="0000FF"/>
                </a:solidFill>
                <a:latin typeface="SassoonInfant - 48"/>
              </a:rPr>
              <a:t>Celebration- Play afternoon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F73111-C6CA-4B09-BB51-769364F2018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78652" y="1484122"/>
            <a:ext cx="4121277" cy="307263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EE1FBB6-A3F8-4807-96C2-F8B4547F11F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41706" y="2120900"/>
            <a:ext cx="4143629" cy="308952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0B230F5-36E0-4923-A652-46BD985262C6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2924429"/>
            <a:ext cx="3807333" cy="361937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21CAD4-137B-4976-80F0-143D6A93378A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400" y="825500"/>
            <a:ext cx="3896233" cy="251993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D4953FF-BC4B-41F6-B74B-63C3496ED968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750" y="4210050"/>
            <a:ext cx="367729" cy="2954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5883E40-0E04-41FA-8A7C-80D0F02EA53C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300" y="1739900"/>
            <a:ext cx="286258" cy="22453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4186683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A5CEC01-11D8-4FF3-8266-3F7D8BBDB252}"/>
              </a:ext>
            </a:extLst>
          </p:cNvPr>
          <p:cNvSpPr txBox="1"/>
          <p:nvPr/>
        </p:nvSpPr>
        <p:spPr>
          <a:xfrm>
            <a:off x="3213100" y="76200"/>
            <a:ext cx="969010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Celebration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CFE3A4-FA83-4CDB-A40D-1337A71AB48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0650" y="2227961"/>
            <a:ext cx="4480433" cy="370205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9512E46-6EC9-47A9-902C-EEB638817BE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0" y="2265045"/>
            <a:ext cx="4494276" cy="378434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F8927DF-046D-4369-8C17-C6300732F309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0800" y="694436"/>
            <a:ext cx="3176524" cy="235902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0AFE89C-3F24-4839-AE1C-A249FD53E557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4300" y="793750"/>
            <a:ext cx="3715258" cy="270738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7588B0D-86E8-43A4-8B1D-59DF69970E21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3600" y="2197100"/>
            <a:ext cx="600738" cy="49632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793580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BEEFD5-EF54-4098-94E4-057B09E74064}"/>
              </a:ext>
            </a:extLst>
          </p:cNvPr>
          <p:cNvSpPr txBox="1"/>
          <p:nvPr/>
        </p:nvSpPr>
        <p:spPr>
          <a:xfrm>
            <a:off x="3086100" y="0"/>
            <a:ext cx="969010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F11AC3-9B10-4058-85BE-B02EFCC15AE3}"/>
              </a:ext>
            </a:extLst>
          </p:cNvPr>
          <p:cNvSpPr txBox="1"/>
          <p:nvPr/>
        </p:nvSpPr>
        <p:spPr>
          <a:xfrm>
            <a:off x="165100" y="787400"/>
            <a:ext cx="9873234" cy="170816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Oaks and Chestnuts can now play on the field, in the calm corner and in the messy kitchen.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Listen for the whistle and line up on the playground when it is time to go in.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Y6 Opal guardians please keep a look out and help anyone from F2 in these areas and especially getting them to line up.</a:t>
            </a:r>
          </a:p>
        </p:txBody>
      </p:sp>
    </p:spTree>
    <p:extLst>
      <p:ext uri="{BB962C8B-B14F-4D97-AF65-F5344CB8AC3E}">
        <p14:creationId xmlns:p14="http://schemas.microsoft.com/office/powerpoint/2010/main" val="6408467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84488E3-3DB8-44FD-9AB0-8D789454CE62}"/>
              </a:ext>
            </a:extLst>
          </p:cNvPr>
          <p:cNvSpPr txBox="1"/>
          <p:nvPr/>
        </p:nvSpPr>
        <p:spPr>
          <a:xfrm>
            <a:off x="36830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5988F2-5BB2-42BA-8354-638BCC62670A}"/>
              </a:ext>
            </a:extLst>
          </p:cNvPr>
          <p:cNvSpPr txBox="1"/>
          <p:nvPr/>
        </p:nvSpPr>
        <p:spPr>
          <a:xfrm>
            <a:off x="127000" y="685800"/>
            <a:ext cx="78613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Creative area- </a:t>
            </a:r>
            <a:r>
              <a:rPr lang="en-GB" sz="2100" u="sng">
                <a:solidFill>
                  <a:srgbClr val="000000"/>
                </a:solidFill>
                <a:latin typeface="SassoonPrimaryInfant - 36"/>
              </a:rPr>
              <a:t>before!</a:t>
            </a:r>
            <a:r>
              <a:rPr lang="en-GB" sz="2100">
                <a:solidFill>
                  <a:srgbClr val="000000"/>
                </a:solidFill>
                <a:latin typeface="SassoonPrimaryInfant - 36"/>
              </a:rPr>
              <a:t>   What a mess! Where are the resources?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387078-9651-47CD-A933-276156D9D3B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51094" y="2090801"/>
            <a:ext cx="4024503" cy="295452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6F2DEC4-1C1C-48CA-9858-92EDB21ED88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44727" y="2016760"/>
            <a:ext cx="3299206" cy="386321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9111225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38374E-652D-42AA-AF25-106B8F0C5A4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800" y="4381500"/>
            <a:ext cx="4953127" cy="368795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B96BF66-6839-4A7F-A43B-1B36C421F2DE}"/>
              </a:ext>
            </a:extLst>
          </p:cNvPr>
          <p:cNvSpPr txBox="1"/>
          <p:nvPr/>
        </p:nvSpPr>
        <p:spPr>
          <a:xfrm>
            <a:off x="36830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32F367-847F-4C38-A38D-7DF8A3F58804}"/>
              </a:ext>
            </a:extLst>
          </p:cNvPr>
          <p:cNvSpPr txBox="1"/>
          <p:nvPr/>
        </p:nvSpPr>
        <p:spPr>
          <a:xfrm>
            <a:off x="38100" y="736600"/>
            <a:ext cx="1006602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Creative area- </a:t>
            </a:r>
            <a:r>
              <a:rPr lang="en-GB" sz="2100" u="sng">
                <a:solidFill>
                  <a:srgbClr val="000000"/>
                </a:solidFill>
                <a:latin typeface="SassoonPrimaryInfant - 36"/>
              </a:rPr>
              <a:t>after!</a:t>
            </a:r>
            <a:r>
              <a:rPr lang="en-GB" sz="2100">
                <a:solidFill>
                  <a:srgbClr val="000000"/>
                </a:solidFill>
                <a:latin typeface="SassoonPrimaryInfant - 36"/>
              </a:rPr>
              <a:t> Thank you for your suggestions.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A41958D-F24F-46D1-80B1-3B1DB2320B5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0" y="1447800"/>
            <a:ext cx="4859020" cy="361696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2BE0ACD-8D78-453D-A126-92F17447D825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0" y="1460500"/>
            <a:ext cx="4812919" cy="358178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087345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A05F045-4F97-48D7-9097-A1EFD43D1EC4}"/>
              </a:ext>
            </a:extLst>
          </p:cNvPr>
          <p:cNvSpPr txBox="1"/>
          <p:nvPr/>
        </p:nvSpPr>
        <p:spPr>
          <a:xfrm>
            <a:off x="3759200" y="0"/>
            <a:ext cx="266884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Innovate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0B2D77-53F3-4438-89F3-16D0B0739FEF}"/>
              </a:ext>
            </a:extLst>
          </p:cNvPr>
          <p:cNvSpPr txBox="1"/>
          <p:nvPr/>
        </p:nvSpPr>
        <p:spPr>
          <a:xfrm>
            <a:off x="622300" y="1549400"/>
            <a:ext cx="8037931" cy="203132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Make cards for a friend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Draw pictures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Make posters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Use the card to create a model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Use he paintings on the wall as inspiration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Hang up on the washing line, like a gallery</a:t>
            </a:r>
          </a:p>
        </p:txBody>
      </p:sp>
    </p:spTree>
    <p:extLst>
      <p:ext uri="{BB962C8B-B14F-4D97-AF65-F5344CB8AC3E}">
        <p14:creationId xmlns:p14="http://schemas.microsoft.com/office/powerpoint/2010/main" val="38757426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035A636-35B7-4715-B343-294139761967}"/>
              </a:ext>
            </a:extLst>
          </p:cNvPr>
          <p:cNvSpPr txBox="1"/>
          <p:nvPr/>
        </p:nvSpPr>
        <p:spPr>
          <a:xfrm>
            <a:off x="3136900" y="0"/>
            <a:ext cx="2986659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Negotiate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E338CE-2C2F-4630-A455-8A46EC2ECD83}"/>
              </a:ext>
            </a:extLst>
          </p:cNvPr>
          <p:cNvSpPr txBox="1"/>
          <p:nvPr/>
        </p:nvSpPr>
        <p:spPr>
          <a:xfrm>
            <a:off x="609600" y="1587500"/>
            <a:ext cx="9410700" cy="203132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Only use what you need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Look after the resources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If you drop something pick it up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Put the lid on the gluestick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Tidy away where things belong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Don't take someone else's picture off the washing line.</a:t>
            </a:r>
          </a:p>
        </p:txBody>
      </p:sp>
    </p:spTree>
    <p:extLst>
      <p:ext uri="{BB962C8B-B14F-4D97-AF65-F5344CB8AC3E}">
        <p14:creationId xmlns:p14="http://schemas.microsoft.com/office/powerpoint/2010/main" val="37261967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36669B-114D-4E42-BB52-21194E84D86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29125" y="1232281"/>
            <a:ext cx="4819777" cy="42795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8DB5F7-F0E7-4579-8BA6-A02B0210A3D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6570" y="1561846"/>
            <a:ext cx="4846447" cy="359613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37D8F53-6061-4BFB-B07B-1DB7879F4CA8}"/>
              </a:ext>
            </a:extLst>
          </p:cNvPr>
          <p:cNvSpPr txBox="1"/>
          <p:nvPr/>
        </p:nvSpPr>
        <p:spPr>
          <a:xfrm>
            <a:off x="990600" y="190500"/>
            <a:ext cx="7930489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PrimaryInfant - 36"/>
              </a:rPr>
              <a:t>The Golden Brush and Welly Awards</a:t>
            </a:r>
          </a:p>
        </p:txBody>
      </p:sp>
      <p:sp>
        <p:nvSpPr>
          <p:cNvPr id="7" name="Free-form: Shape 6">
            <a:extLst>
              <a:ext uri="{FF2B5EF4-FFF2-40B4-BE49-F238E27FC236}">
                <a16:creationId xmlns:a16="http://schemas.microsoft.com/office/drawing/2014/main" id="{78A64B65-75C5-4AB9-9ADC-5FB13CE2C0AA}"/>
              </a:ext>
            </a:extLst>
          </p:cNvPr>
          <p:cNvSpPr/>
          <p:nvPr/>
        </p:nvSpPr>
        <p:spPr>
          <a:xfrm>
            <a:off x="1103078" y="831433"/>
            <a:ext cx="7862920" cy="1086065"/>
          </a:xfrm>
          <a:custGeom>
            <a:avLst/>
            <a:gdLst/>
            <a:ahLst/>
            <a:cxnLst/>
            <a:rect l="0" t="0" r="0" b="0"/>
            <a:pathLst>
              <a:path w="7862920" h="1086065">
                <a:moveTo>
                  <a:pt x="0" y="0"/>
                </a:moveTo>
                <a:lnTo>
                  <a:pt x="7862919" y="0"/>
                </a:lnTo>
                <a:lnTo>
                  <a:pt x="7862919" y="1086064"/>
                </a:lnTo>
                <a:lnTo>
                  <a:pt x="0" y="1086064"/>
                </a:lnTo>
                <a:close/>
              </a:path>
            </a:pathLst>
          </a:custGeom>
          <a:solidFill>
            <a:srgbClr val="FFFFFF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4C695B0-AE8C-4FC8-AD3A-C574AEC0C71D}"/>
              </a:ext>
            </a:extLst>
          </p:cNvPr>
          <p:cNvSpPr txBox="1"/>
          <p:nvPr/>
        </p:nvSpPr>
        <p:spPr>
          <a:xfrm>
            <a:off x="1435100" y="889000"/>
            <a:ext cx="7594600" cy="32316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1500">
                <a:solidFill>
                  <a:srgbClr val="000000"/>
                </a:solidFill>
                <a:latin typeface="SassoonInfant - 26"/>
              </a:rPr>
              <a:t>No winners this week. We will be focussing on good play and good tidying in the creative area.</a:t>
            </a:r>
          </a:p>
        </p:txBody>
      </p:sp>
    </p:spTree>
    <p:extLst>
      <p:ext uri="{BB962C8B-B14F-4D97-AF65-F5344CB8AC3E}">
        <p14:creationId xmlns:p14="http://schemas.microsoft.com/office/powerpoint/2010/main" val="34512093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90414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191</Words>
  <Application>Microsoft Office PowerPoint</Application>
  <PresentationFormat>Custom</PresentationFormat>
  <Paragraphs>26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SassoonInfant - 48</vt:lpstr>
      <vt:lpstr>SassoonInfant - 26</vt:lpstr>
      <vt:lpstr>Calibri Light</vt:lpstr>
      <vt:lpstr>Calibri</vt:lpstr>
      <vt:lpstr>SassoonInfant - 55</vt:lpstr>
      <vt:lpstr>SassoonPrimaryInfant - 36</vt:lpstr>
      <vt:lpstr>SassoonInfant - 36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2024-06-06T08:46:43Z</dcterms:created>
  <dcterms:modified xsi:type="dcterms:W3CDTF">2024-06-06T08:46:43Z</dcterms:modified>
</cp:coreProperties>
</file>