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160000" cy="901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F1956-04C8-4F6E-A22B-1DD7D3D81E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75699"/>
            <a:ext cx="7620000" cy="313925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B36DFD-8EF2-4F15-83BA-644A2FB64A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36013"/>
            <a:ext cx="7620000" cy="21770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BE4C5-A9FD-4E97-A6BF-33F8145A0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C9EEA-A066-42CA-B609-5876F2DD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17576-FE0F-4C09-A90C-EB4C072A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367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C150F-823D-4FCC-8A7E-53AE571B4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D76DA-98EA-44C5-981C-7BA14D041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F798F-6E69-4711-B615-CE36CA940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5D4C69-6CF9-4710-885A-B44A2C7F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63207-C5BA-4657-BF56-E94621E7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384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73C4A-8BBE-4DDA-B7AE-870A1485B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47991"/>
            <a:ext cx="8763000" cy="375082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209A7-1831-4899-BBAC-E8B2B81EF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34296"/>
            <a:ext cx="8763000" cy="197246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AAE65-9EF2-4B55-BFA3-0A9737260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634E0-1F01-4FA7-AD0E-142DF29EC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1815F-F4CB-4702-8A3E-E7AB664EA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658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C0C76-4A74-438A-906D-2E07EB462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65EA3-D5C0-4781-BB1F-CC176BB1F6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441889-FBA2-406D-983C-7FB05E7CCE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50E2C5-6328-49DA-A48C-C0E78CCA8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F1B39-910D-486A-ABE7-EE0A8E57B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9D2AFC-0271-4B82-B4B4-212C893AF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1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DB29F-BFFE-41B5-837D-77C0A13F6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0074"/>
            <a:ext cx="8763000" cy="174287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EDDFD4-1B7E-4E7B-B594-C23C2B336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10418"/>
            <a:ext cx="4298156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4EE67D-99BC-42DB-86AA-9576A3310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93710"/>
            <a:ext cx="4298156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103A25-7DAB-4B8B-878B-63B3E5220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10418"/>
            <a:ext cx="4319323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19B48A-92C9-4146-857F-4FB3775240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93710"/>
            <a:ext cx="4319323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628889-B486-4931-ABE0-3EBCBCF6A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CAC95D-D4EF-46EB-9FD6-2BCA85572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D2726C-A6CF-41C2-8F9A-B655BC93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984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FF604-40FF-4D58-BB5B-3EABC77A3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63FE08-5FEA-47F7-8C9A-191BCA717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9F552F-579F-42EF-9B3A-1619DF5B2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EE785D-7747-4739-B945-1CAAE2D9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10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D6E4D7-7A6D-4189-A377-8C8431C1E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216C3C-4E8B-42B2-8E9E-52EE70EEC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89233-4660-4CF9-9A0B-9259FF62E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95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B6F5A-8433-47D3-97D4-F4A3B0A3E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2B7A0-8E62-4768-BEBC-8A7EA3FA2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A4A74E-C79A-4CEC-B234-11BCA139C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25C298-19AF-4A1D-8543-C0C6ED55E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CCF71-1F34-47B9-A8C8-E277E561D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7EFD8-D0A3-482A-863A-55A83BBDD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905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C7E0D-5CD7-41A9-AC46-E04880A3B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22880E-2F8A-4AF5-9002-AC68EB1E7B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B6F6A2-141A-4C68-A18E-D9ED47ED9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61974-C78F-4AA7-8E1A-652E930A9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B28DC7-F491-408A-A780-B78A9CF3B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87A8B3-71A8-48D2-BAEA-92602CE7D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883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560A7-FF50-4CF0-8368-68C16C579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E16D15-16AE-4E5C-8B3E-6974A3ADC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2B25D-B6B3-4EEB-A56A-31787679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84EAA-DE5C-44FE-81E3-7BC95FB9C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235F7-BE65-4763-A7CB-A2D9B10F6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3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7E00B2-48B2-43E0-B43C-BAD8076D7F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0072"/>
            <a:ext cx="2190750" cy="764149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917AD3-159B-4EE6-9FE8-8D7EA8C87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0072"/>
            <a:ext cx="6445250" cy="764149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8AE7F-0B80-4A51-AA9A-4FE455F4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A3460-E9DF-4B10-9114-10B5DAA79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55CA3-AB6D-4ECB-8E55-8BD577D9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263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277FCB-E3F7-48CD-9694-20452305E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0074"/>
            <a:ext cx="8763000" cy="1742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C3208A-BA6F-4DF7-BE1B-531C1F499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00359"/>
            <a:ext cx="8763000" cy="57212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679B9-5141-404B-93E8-A07BE4AB9D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C1FA6-2DFA-4A51-AAC7-396597FD0EAD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1B204-9148-483D-919E-AEFFAADE0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357425"/>
            <a:ext cx="3429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8F548-2959-4EA8-8D2B-7F7188E7D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97221-B64C-4974-A9E6-CDAA4D42B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40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1BC04D-299F-4347-821D-C44B245235A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158750"/>
            <a:ext cx="5272278" cy="54344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941452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F634EF-39F2-45B5-AE4B-616331957E7B}"/>
              </a:ext>
            </a:extLst>
          </p:cNvPr>
          <p:cNvSpPr txBox="1"/>
          <p:nvPr/>
        </p:nvSpPr>
        <p:spPr>
          <a:xfrm>
            <a:off x="3022600" y="0"/>
            <a:ext cx="346443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CD4057-558F-4A0C-9481-3B28EECABA9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298700"/>
            <a:ext cx="3231896" cy="3003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BA52EA-1823-419D-A89E-C78FD272244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00" y="546100"/>
            <a:ext cx="2797175" cy="234696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D6C50F-A156-4C40-9F4A-9228D0BF9EC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3162300"/>
            <a:ext cx="3680714" cy="227609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7F6892-113D-459C-89E7-62D8C8FBC59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47700"/>
            <a:ext cx="4208907" cy="231952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1569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AA2679-B29D-4D2E-9B99-D8D3A0AFF47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215900"/>
            <a:ext cx="3914902" cy="29818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ACA4DF-1645-43DE-8E42-2D6563A1709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00" y="3073400"/>
            <a:ext cx="3889502" cy="23849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9CB322-6EDB-403F-A415-F811943CE06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0" y="520700"/>
            <a:ext cx="3534410" cy="25368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42D78A3-6D07-4786-BAD2-490FA97BD1E5}"/>
              </a:ext>
            </a:extLst>
          </p:cNvPr>
          <p:cNvGrpSpPr/>
          <p:nvPr/>
        </p:nvGrpSpPr>
        <p:grpSpPr>
          <a:xfrm>
            <a:off x="1549400" y="1066800"/>
            <a:ext cx="735494" cy="736186"/>
            <a:chOff x="1549400" y="1066800"/>
            <a:chExt cx="735494" cy="736186"/>
          </a:xfrm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0EBF04F3-D055-432F-AB03-E09A840F35A0}"/>
                </a:ext>
              </a:extLst>
            </p:cNvPr>
            <p:cNvSpPr/>
            <p:nvPr/>
          </p:nvSpPr>
          <p:spPr>
            <a:xfrm>
              <a:off x="1549400" y="1066800"/>
              <a:ext cx="735380" cy="735899"/>
            </a:xfrm>
            <a:custGeom>
              <a:avLst/>
              <a:gdLst/>
              <a:ahLst/>
              <a:cxnLst/>
              <a:rect l="0" t="0" r="0" b="0"/>
              <a:pathLst>
                <a:path w="735380" h="735899">
                  <a:moveTo>
                    <a:pt x="399" y="348974"/>
                  </a:moveTo>
                  <a:lnTo>
                    <a:pt x="1940" y="330426"/>
                  </a:lnTo>
                  <a:lnTo>
                    <a:pt x="4051" y="311879"/>
                  </a:lnTo>
                  <a:lnTo>
                    <a:pt x="7304" y="293731"/>
                  </a:lnTo>
                  <a:lnTo>
                    <a:pt x="11412" y="276040"/>
                  </a:lnTo>
                  <a:lnTo>
                    <a:pt x="16376" y="258577"/>
                  </a:lnTo>
                  <a:lnTo>
                    <a:pt x="22196" y="241342"/>
                  </a:lnTo>
                  <a:lnTo>
                    <a:pt x="28872" y="224736"/>
                  </a:lnTo>
                  <a:lnTo>
                    <a:pt x="36176" y="208357"/>
                  </a:lnTo>
                  <a:lnTo>
                    <a:pt x="44392" y="192606"/>
                  </a:lnTo>
                  <a:lnTo>
                    <a:pt x="53236" y="177026"/>
                  </a:lnTo>
                  <a:lnTo>
                    <a:pt x="62708" y="162189"/>
                  </a:lnTo>
                  <a:lnTo>
                    <a:pt x="73093" y="147693"/>
                  </a:lnTo>
                  <a:lnTo>
                    <a:pt x="83877" y="133940"/>
                  </a:lnTo>
                  <a:lnTo>
                    <a:pt x="95517" y="120529"/>
                  </a:lnTo>
                  <a:lnTo>
                    <a:pt x="107557" y="107802"/>
                  </a:lnTo>
                  <a:lnTo>
                    <a:pt x="120281" y="95533"/>
                  </a:lnTo>
                  <a:lnTo>
                    <a:pt x="133690" y="84119"/>
                  </a:lnTo>
                  <a:lnTo>
                    <a:pt x="147669" y="73105"/>
                  </a:lnTo>
                  <a:lnTo>
                    <a:pt x="162162" y="62718"/>
                  </a:lnTo>
                  <a:lnTo>
                    <a:pt x="176998" y="53245"/>
                  </a:lnTo>
                  <a:lnTo>
                    <a:pt x="192347" y="44399"/>
                  </a:lnTo>
                  <a:lnTo>
                    <a:pt x="208323" y="36181"/>
                  </a:lnTo>
                  <a:lnTo>
                    <a:pt x="224471" y="28877"/>
                  </a:lnTo>
                  <a:lnTo>
                    <a:pt x="241303" y="22200"/>
                  </a:lnTo>
                  <a:lnTo>
                    <a:pt x="258307" y="16607"/>
                  </a:lnTo>
                  <a:lnTo>
                    <a:pt x="275824" y="11642"/>
                  </a:lnTo>
                  <a:lnTo>
                    <a:pt x="293456" y="7533"/>
                  </a:lnTo>
                  <a:lnTo>
                    <a:pt x="311600" y="4280"/>
                  </a:lnTo>
                  <a:lnTo>
                    <a:pt x="330145" y="1940"/>
                  </a:lnTo>
                  <a:lnTo>
                    <a:pt x="348689" y="399"/>
                  </a:lnTo>
                  <a:lnTo>
                    <a:pt x="367690" y="0"/>
                  </a:lnTo>
                  <a:lnTo>
                    <a:pt x="386633" y="399"/>
                  </a:lnTo>
                  <a:lnTo>
                    <a:pt x="405178" y="1940"/>
                  </a:lnTo>
                  <a:lnTo>
                    <a:pt x="423722" y="4280"/>
                  </a:lnTo>
                  <a:lnTo>
                    <a:pt x="441867" y="7533"/>
                  </a:lnTo>
                  <a:lnTo>
                    <a:pt x="459555" y="11642"/>
                  </a:lnTo>
                  <a:lnTo>
                    <a:pt x="477015" y="16607"/>
                  </a:lnTo>
                  <a:lnTo>
                    <a:pt x="494019" y="22200"/>
                  </a:lnTo>
                  <a:lnTo>
                    <a:pt x="510851" y="28877"/>
                  </a:lnTo>
                  <a:lnTo>
                    <a:pt x="527056" y="36181"/>
                  </a:lnTo>
                  <a:lnTo>
                    <a:pt x="542976" y="44399"/>
                  </a:lnTo>
                  <a:lnTo>
                    <a:pt x="558324" y="53245"/>
                  </a:lnTo>
                  <a:lnTo>
                    <a:pt x="573388" y="62718"/>
                  </a:lnTo>
                  <a:lnTo>
                    <a:pt x="587653" y="73105"/>
                  </a:lnTo>
                  <a:lnTo>
                    <a:pt x="601632" y="84119"/>
                  </a:lnTo>
                  <a:lnTo>
                    <a:pt x="615042" y="95533"/>
                  </a:lnTo>
                  <a:lnTo>
                    <a:pt x="627766" y="107802"/>
                  </a:lnTo>
                  <a:lnTo>
                    <a:pt x="639805" y="120529"/>
                  </a:lnTo>
                  <a:lnTo>
                    <a:pt x="651445" y="133940"/>
                  </a:lnTo>
                  <a:lnTo>
                    <a:pt x="662458" y="147693"/>
                  </a:lnTo>
                  <a:lnTo>
                    <a:pt x="672614" y="162189"/>
                  </a:lnTo>
                  <a:lnTo>
                    <a:pt x="682086" y="177026"/>
                  </a:lnTo>
                  <a:lnTo>
                    <a:pt x="690930" y="192606"/>
                  </a:lnTo>
                  <a:lnTo>
                    <a:pt x="699147" y="208357"/>
                  </a:lnTo>
                  <a:lnTo>
                    <a:pt x="706450" y="224736"/>
                  </a:lnTo>
                  <a:lnTo>
                    <a:pt x="713126" y="241342"/>
                  </a:lnTo>
                  <a:lnTo>
                    <a:pt x="718946" y="258577"/>
                  </a:lnTo>
                  <a:lnTo>
                    <a:pt x="723910" y="276040"/>
                  </a:lnTo>
                  <a:lnTo>
                    <a:pt x="728019" y="293731"/>
                  </a:lnTo>
                  <a:lnTo>
                    <a:pt x="731271" y="311879"/>
                  </a:lnTo>
                  <a:lnTo>
                    <a:pt x="733439" y="330426"/>
                  </a:lnTo>
                  <a:lnTo>
                    <a:pt x="734923" y="348974"/>
                  </a:lnTo>
                  <a:lnTo>
                    <a:pt x="735379" y="367920"/>
                  </a:lnTo>
                  <a:lnTo>
                    <a:pt x="734923" y="386924"/>
                  </a:lnTo>
                  <a:lnTo>
                    <a:pt x="733439" y="405471"/>
                  </a:lnTo>
                  <a:lnTo>
                    <a:pt x="731271" y="424019"/>
                  </a:lnTo>
                  <a:lnTo>
                    <a:pt x="728019" y="442166"/>
                  </a:lnTo>
                  <a:lnTo>
                    <a:pt x="723910" y="459801"/>
                  </a:lnTo>
                  <a:lnTo>
                    <a:pt x="718946" y="477320"/>
                  </a:lnTo>
                  <a:lnTo>
                    <a:pt x="713126" y="494555"/>
                  </a:lnTo>
                  <a:lnTo>
                    <a:pt x="706450" y="511162"/>
                  </a:lnTo>
                  <a:lnTo>
                    <a:pt x="699147" y="527541"/>
                  </a:lnTo>
                  <a:lnTo>
                    <a:pt x="690930" y="543292"/>
                  </a:lnTo>
                  <a:lnTo>
                    <a:pt x="682086" y="558814"/>
                  </a:lnTo>
                  <a:lnTo>
                    <a:pt x="672614" y="573709"/>
                  </a:lnTo>
                  <a:lnTo>
                    <a:pt x="662458" y="588147"/>
                  </a:lnTo>
                  <a:lnTo>
                    <a:pt x="651445" y="601958"/>
                  </a:lnTo>
                  <a:lnTo>
                    <a:pt x="639805" y="615312"/>
                  </a:lnTo>
                  <a:lnTo>
                    <a:pt x="627766" y="628267"/>
                  </a:lnTo>
                  <a:lnTo>
                    <a:pt x="615042" y="640365"/>
                  </a:lnTo>
                  <a:lnTo>
                    <a:pt x="601632" y="652007"/>
                  </a:lnTo>
                  <a:lnTo>
                    <a:pt x="587653" y="662793"/>
                  </a:lnTo>
                  <a:lnTo>
                    <a:pt x="573388" y="673122"/>
                  </a:lnTo>
                  <a:lnTo>
                    <a:pt x="558324" y="682653"/>
                  </a:lnTo>
                  <a:lnTo>
                    <a:pt x="542976" y="691498"/>
                  </a:lnTo>
                  <a:lnTo>
                    <a:pt x="527056" y="699659"/>
                  </a:lnTo>
                  <a:lnTo>
                    <a:pt x="510851" y="707021"/>
                  </a:lnTo>
                  <a:lnTo>
                    <a:pt x="494019" y="713698"/>
                  </a:lnTo>
                  <a:lnTo>
                    <a:pt x="477015" y="719519"/>
                  </a:lnTo>
                  <a:lnTo>
                    <a:pt x="459555" y="724484"/>
                  </a:lnTo>
                  <a:lnTo>
                    <a:pt x="441867" y="728593"/>
                  </a:lnTo>
                  <a:lnTo>
                    <a:pt x="423722" y="731789"/>
                  </a:lnTo>
                  <a:lnTo>
                    <a:pt x="405178" y="733957"/>
                  </a:lnTo>
                  <a:lnTo>
                    <a:pt x="386633" y="735498"/>
                  </a:lnTo>
                  <a:lnTo>
                    <a:pt x="367690" y="735898"/>
                  </a:lnTo>
                  <a:lnTo>
                    <a:pt x="348689" y="735498"/>
                  </a:lnTo>
                  <a:lnTo>
                    <a:pt x="330145" y="733957"/>
                  </a:lnTo>
                  <a:lnTo>
                    <a:pt x="311600" y="731789"/>
                  </a:lnTo>
                  <a:lnTo>
                    <a:pt x="293456" y="728593"/>
                  </a:lnTo>
                  <a:lnTo>
                    <a:pt x="275824" y="724484"/>
                  </a:lnTo>
                  <a:lnTo>
                    <a:pt x="258307" y="719519"/>
                  </a:lnTo>
                  <a:lnTo>
                    <a:pt x="241303" y="713698"/>
                  </a:lnTo>
                  <a:lnTo>
                    <a:pt x="224471" y="707021"/>
                  </a:lnTo>
                  <a:lnTo>
                    <a:pt x="208323" y="699659"/>
                  </a:lnTo>
                  <a:lnTo>
                    <a:pt x="192347" y="691498"/>
                  </a:lnTo>
                  <a:lnTo>
                    <a:pt x="176998" y="682653"/>
                  </a:lnTo>
                  <a:lnTo>
                    <a:pt x="162162" y="673122"/>
                  </a:lnTo>
                  <a:lnTo>
                    <a:pt x="147669" y="662793"/>
                  </a:lnTo>
                  <a:lnTo>
                    <a:pt x="133690" y="652007"/>
                  </a:lnTo>
                  <a:lnTo>
                    <a:pt x="120281" y="640365"/>
                  </a:lnTo>
                  <a:lnTo>
                    <a:pt x="107557" y="628267"/>
                  </a:lnTo>
                  <a:lnTo>
                    <a:pt x="95517" y="615312"/>
                  </a:lnTo>
                  <a:lnTo>
                    <a:pt x="83877" y="601958"/>
                  </a:lnTo>
                  <a:lnTo>
                    <a:pt x="73093" y="588147"/>
                  </a:lnTo>
                  <a:lnTo>
                    <a:pt x="62708" y="573709"/>
                  </a:lnTo>
                  <a:lnTo>
                    <a:pt x="53236" y="558814"/>
                  </a:lnTo>
                  <a:lnTo>
                    <a:pt x="44392" y="543292"/>
                  </a:lnTo>
                  <a:lnTo>
                    <a:pt x="36176" y="527541"/>
                  </a:lnTo>
                  <a:lnTo>
                    <a:pt x="28872" y="511162"/>
                  </a:lnTo>
                  <a:lnTo>
                    <a:pt x="22196" y="494555"/>
                  </a:lnTo>
                  <a:lnTo>
                    <a:pt x="16376" y="477320"/>
                  </a:lnTo>
                  <a:lnTo>
                    <a:pt x="11412" y="459801"/>
                  </a:lnTo>
                  <a:lnTo>
                    <a:pt x="7304" y="442166"/>
                  </a:lnTo>
                  <a:lnTo>
                    <a:pt x="4051" y="424019"/>
                  </a:lnTo>
                  <a:lnTo>
                    <a:pt x="1940" y="405471"/>
                  </a:lnTo>
                  <a:lnTo>
                    <a:pt x="399" y="386924"/>
                  </a:lnTo>
                  <a:lnTo>
                    <a:pt x="0" y="367920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A7305F08-1727-4010-B21D-4E0C4F2FB3AC}"/>
                </a:ext>
              </a:extLst>
            </p:cNvPr>
            <p:cNvSpPr/>
            <p:nvPr/>
          </p:nvSpPr>
          <p:spPr>
            <a:xfrm>
              <a:off x="1549400" y="1066800"/>
              <a:ext cx="735494" cy="736186"/>
            </a:xfrm>
            <a:custGeom>
              <a:avLst/>
              <a:gdLst/>
              <a:ahLst/>
              <a:cxnLst/>
              <a:rect l="0" t="0" r="0" b="0"/>
              <a:pathLst>
                <a:path w="735494" h="736186">
                  <a:moveTo>
                    <a:pt x="0" y="368092"/>
                  </a:moveTo>
                  <a:lnTo>
                    <a:pt x="571" y="386925"/>
                  </a:lnTo>
                  <a:lnTo>
                    <a:pt x="1712" y="405187"/>
                  </a:lnTo>
                  <a:lnTo>
                    <a:pt x="3994" y="424020"/>
                  </a:lnTo>
                  <a:lnTo>
                    <a:pt x="7418" y="442282"/>
                  </a:lnTo>
                  <a:lnTo>
                    <a:pt x="11412" y="459973"/>
                  </a:lnTo>
                  <a:lnTo>
                    <a:pt x="16547" y="477093"/>
                  </a:lnTo>
                  <a:lnTo>
                    <a:pt x="22253" y="494785"/>
                  </a:lnTo>
                  <a:lnTo>
                    <a:pt x="29100" y="511335"/>
                  </a:lnTo>
                  <a:lnTo>
                    <a:pt x="35947" y="527314"/>
                  </a:lnTo>
                  <a:lnTo>
                    <a:pt x="44506" y="543293"/>
                  </a:lnTo>
                  <a:lnTo>
                    <a:pt x="53065" y="558702"/>
                  </a:lnTo>
                  <a:lnTo>
                    <a:pt x="62765" y="573539"/>
                  </a:lnTo>
                  <a:lnTo>
                    <a:pt x="73036" y="588377"/>
                  </a:lnTo>
                  <a:lnTo>
                    <a:pt x="83877" y="602074"/>
                  </a:lnTo>
                  <a:lnTo>
                    <a:pt x="95289" y="615199"/>
                  </a:lnTo>
                  <a:lnTo>
                    <a:pt x="107842" y="628325"/>
                  </a:lnTo>
                  <a:lnTo>
                    <a:pt x="120395" y="640310"/>
                  </a:lnTo>
                  <a:lnTo>
                    <a:pt x="133519" y="652294"/>
                  </a:lnTo>
                  <a:lnTo>
                    <a:pt x="147783" y="662567"/>
                  </a:lnTo>
                  <a:lnTo>
                    <a:pt x="162048" y="672839"/>
                  </a:lnTo>
                  <a:lnTo>
                    <a:pt x="176884" y="682541"/>
                  </a:lnTo>
                  <a:lnTo>
                    <a:pt x="192289" y="691671"/>
                  </a:lnTo>
                  <a:lnTo>
                    <a:pt x="208266" y="699661"/>
                  </a:lnTo>
                  <a:lnTo>
                    <a:pt x="224243" y="707080"/>
                  </a:lnTo>
                  <a:lnTo>
                    <a:pt x="241360" y="713928"/>
                  </a:lnTo>
                  <a:lnTo>
                    <a:pt x="258478" y="719635"/>
                  </a:lnTo>
                  <a:lnTo>
                    <a:pt x="275596" y="724771"/>
                  </a:lnTo>
                  <a:lnTo>
                    <a:pt x="293284" y="728766"/>
                  </a:lnTo>
                  <a:lnTo>
                    <a:pt x="311543" y="731619"/>
                  </a:lnTo>
                  <a:lnTo>
                    <a:pt x="330373" y="733902"/>
                  </a:lnTo>
                  <a:lnTo>
                    <a:pt x="348632" y="735614"/>
                  </a:lnTo>
                  <a:lnTo>
                    <a:pt x="367461" y="736185"/>
                  </a:lnTo>
                  <a:lnTo>
                    <a:pt x="386861" y="735614"/>
                  </a:lnTo>
                  <a:lnTo>
                    <a:pt x="405120" y="733902"/>
                  </a:lnTo>
                  <a:lnTo>
                    <a:pt x="423950" y="731619"/>
                  </a:lnTo>
                  <a:lnTo>
                    <a:pt x="441638" y="728766"/>
                  </a:lnTo>
                  <a:lnTo>
                    <a:pt x="459327" y="724771"/>
                  </a:lnTo>
                  <a:lnTo>
                    <a:pt x="477015" y="719635"/>
                  </a:lnTo>
                  <a:lnTo>
                    <a:pt x="494133" y="713928"/>
                  </a:lnTo>
                  <a:lnTo>
                    <a:pt x="510680" y="707080"/>
                  </a:lnTo>
                  <a:lnTo>
                    <a:pt x="527227" y="699661"/>
                  </a:lnTo>
                  <a:lnTo>
                    <a:pt x="543204" y="691671"/>
                  </a:lnTo>
                  <a:lnTo>
                    <a:pt x="558039" y="682541"/>
                  </a:lnTo>
                  <a:lnTo>
                    <a:pt x="573445" y="672839"/>
                  </a:lnTo>
                  <a:lnTo>
                    <a:pt x="587710" y="662567"/>
                  </a:lnTo>
                  <a:lnTo>
                    <a:pt x="601404" y="652294"/>
                  </a:lnTo>
                  <a:lnTo>
                    <a:pt x="615098" y="640310"/>
                  </a:lnTo>
                  <a:lnTo>
                    <a:pt x="627651" y="628325"/>
                  </a:lnTo>
                  <a:lnTo>
                    <a:pt x="639634" y="615199"/>
                  </a:lnTo>
                  <a:lnTo>
                    <a:pt x="651616" y="602074"/>
                  </a:lnTo>
                  <a:lnTo>
                    <a:pt x="662457" y="588377"/>
                  </a:lnTo>
                  <a:lnTo>
                    <a:pt x="672728" y="573539"/>
                  </a:lnTo>
                  <a:lnTo>
                    <a:pt x="681857" y="558702"/>
                  </a:lnTo>
                  <a:lnTo>
                    <a:pt x="690987" y="543293"/>
                  </a:lnTo>
                  <a:lnTo>
                    <a:pt x="698975" y="527314"/>
                  </a:lnTo>
                  <a:lnTo>
                    <a:pt x="706393" y="511335"/>
                  </a:lnTo>
                  <a:lnTo>
                    <a:pt x="713240" y="494785"/>
                  </a:lnTo>
                  <a:lnTo>
                    <a:pt x="718946" y="477093"/>
                  </a:lnTo>
                  <a:lnTo>
                    <a:pt x="724081" y="459973"/>
                  </a:lnTo>
                  <a:lnTo>
                    <a:pt x="728075" y="442282"/>
                  </a:lnTo>
                  <a:lnTo>
                    <a:pt x="731499" y="424020"/>
                  </a:lnTo>
                  <a:lnTo>
                    <a:pt x="733211" y="405187"/>
                  </a:lnTo>
                  <a:lnTo>
                    <a:pt x="734923" y="386925"/>
                  </a:lnTo>
                  <a:lnTo>
                    <a:pt x="735493" y="368092"/>
                  </a:lnTo>
                  <a:lnTo>
                    <a:pt x="734923" y="349260"/>
                  </a:lnTo>
                  <a:lnTo>
                    <a:pt x="733211" y="330427"/>
                  </a:lnTo>
                  <a:lnTo>
                    <a:pt x="731499" y="312165"/>
                  </a:lnTo>
                  <a:lnTo>
                    <a:pt x="728075" y="293903"/>
                  </a:lnTo>
                  <a:lnTo>
                    <a:pt x="724081" y="276212"/>
                  </a:lnTo>
                  <a:lnTo>
                    <a:pt x="718946" y="258521"/>
                  </a:lnTo>
                  <a:lnTo>
                    <a:pt x="713240" y="241400"/>
                  </a:lnTo>
                  <a:lnTo>
                    <a:pt x="706393" y="224850"/>
                  </a:lnTo>
                  <a:lnTo>
                    <a:pt x="698975" y="208300"/>
                  </a:lnTo>
                  <a:lnTo>
                    <a:pt x="690987" y="192892"/>
                  </a:lnTo>
                  <a:lnTo>
                    <a:pt x="681857" y="176913"/>
                  </a:lnTo>
                  <a:lnTo>
                    <a:pt x="672728" y="162075"/>
                  </a:lnTo>
                  <a:lnTo>
                    <a:pt x="662457" y="147808"/>
                  </a:lnTo>
                  <a:lnTo>
                    <a:pt x="651616" y="134111"/>
                  </a:lnTo>
                  <a:lnTo>
                    <a:pt x="639634" y="120415"/>
                  </a:lnTo>
                  <a:lnTo>
                    <a:pt x="627651" y="107860"/>
                  </a:lnTo>
                  <a:lnTo>
                    <a:pt x="615098" y="95305"/>
                  </a:lnTo>
                  <a:lnTo>
                    <a:pt x="601404" y="83891"/>
                  </a:lnTo>
                  <a:lnTo>
                    <a:pt x="587710" y="73048"/>
                  </a:lnTo>
                  <a:lnTo>
                    <a:pt x="573445" y="62775"/>
                  </a:lnTo>
                  <a:lnTo>
                    <a:pt x="558039" y="53074"/>
                  </a:lnTo>
                  <a:lnTo>
                    <a:pt x="543204" y="44513"/>
                  </a:lnTo>
                  <a:lnTo>
                    <a:pt x="527227" y="35953"/>
                  </a:lnTo>
                  <a:lnTo>
                    <a:pt x="510680" y="29105"/>
                  </a:lnTo>
                  <a:lnTo>
                    <a:pt x="494133" y="22257"/>
                  </a:lnTo>
                  <a:lnTo>
                    <a:pt x="477015" y="16550"/>
                  </a:lnTo>
                  <a:lnTo>
                    <a:pt x="459327" y="11414"/>
                  </a:lnTo>
                  <a:lnTo>
                    <a:pt x="441638" y="7419"/>
                  </a:lnTo>
                  <a:lnTo>
                    <a:pt x="423950" y="4566"/>
                  </a:lnTo>
                  <a:lnTo>
                    <a:pt x="405120" y="1712"/>
                  </a:lnTo>
                  <a:lnTo>
                    <a:pt x="386861" y="571"/>
                  </a:lnTo>
                  <a:lnTo>
                    <a:pt x="367461" y="0"/>
                  </a:lnTo>
                  <a:lnTo>
                    <a:pt x="348632" y="571"/>
                  </a:lnTo>
                  <a:lnTo>
                    <a:pt x="330373" y="1712"/>
                  </a:lnTo>
                  <a:lnTo>
                    <a:pt x="311543" y="4566"/>
                  </a:lnTo>
                  <a:lnTo>
                    <a:pt x="293284" y="7419"/>
                  </a:lnTo>
                  <a:lnTo>
                    <a:pt x="275596" y="11414"/>
                  </a:lnTo>
                  <a:lnTo>
                    <a:pt x="258478" y="16550"/>
                  </a:lnTo>
                  <a:lnTo>
                    <a:pt x="241360" y="22257"/>
                  </a:lnTo>
                  <a:lnTo>
                    <a:pt x="224243" y="29105"/>
                  </a:lnTo>
                  <a:lnTo>
                    <a:pt x="208266" y="35953"/>
                  </a:lnTo>
                  <a:lnTo>
                    <a:pt x="192289" y="44513"/>
                  </a:lnTo>
                  <a:lnTo>
                    <a:pt x="176884" y="53074"/>
                  </a:lnTo>
                  <a:lnTo>
                    <a:pt x="162048" y="62775"/>
                  </a:lnTo>
                  <a:lnTo>
                    <a:pt x="147783" y="73048"/>
                  </a:lnTo>
                  <a:lnTo>
                    <a:pt x="133519" y="83891"/>
                  </a:lnTo>
                  <a:lnTo>
                    <a:pt x="120395" y="95305"/>
                  </a:lnTo>
                  <a:lnTo>
                    <a:pt x="107842" y="107860"/>
                  </a:lnTo>
                  <a:lnTo>
                    <a:pt x="95289" y="120415"/>
                  </a:lnTo>
                  <a:lnTo>
                    <a:pt x="83877" y="134111"/>
                  </a:lnTo>
                  <a:lnTo>
                    <a:pt x="73036" y="147808"/>
                  </a:lnTo>
                  <a:lnTo>
                    <a:pt x="62765" y="162075"/>
                  </a:lnTo>
                  <a:lnTo>
                    <a:pt x="53065" y="176913"/>
                  </a:lnTo>
                  <a:lnTo>
                    <a:pt x="44506" y="192892"/>
                  </a:lnTo>
                  <a:lnTo>
                    <a:pt x="35947" y="208300"/>
                  </a:lnTo>
                  <a:lnTo>
                    <a:pt x="29100" y="224850"/>
                  </a:lnTo>
                  <a:lnTo>
                    <a:pt x="22253" y="241400"/>
                  </a:lnTo>
                  <a:lnTo>
                    <a:pt x="16547" y="258521"/>
                  </a:lnTo>
                  <a:lnTo>
                    <a:pt x="11412" y="276212"/>
                  </a:lnTo>
                  <a:lnTo>
                    <a:pt x="7418" y="293903"/>
                  </a:lnTo>
                  <a:lnTo>
                    <a:pt x="3994" y="312165"/>
                  </a:lnTo>
                  <a:lnTo>
                    <a:pt x="1712" y="330427"/>
                  </a:lnTo>
                  <a:lnTo>
                    <a:pt x="571" y="3492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71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BA489C1C-0594-43D7-BB03-1E6E144F64F9}"/>
                </a:ext>
              </a:extLst>
            </p:cNvPr>
            <p:cNvSpPr/>
            <p:nvPr/>
          </p:nvSpPr>
          <p:spPr>
            <a:xfrm>
              <a:off x="1685772" y="1560444"/>
              <a:ext cx="453052" cy="98160"/>
            </a:xfrm>
            <a:custGeom>
              <a:avLst/>
              <a:gdLst/>
              <a:ahLst/>
              <a:cxnLst/>
              <a:rect l="0" t="0" r="0" b="0"/>
              <a:pathLst>
                <a:path w="453052" h="98160">
                  <a:moveTo>
                    <a:pt x="453051" y="28534"/>
                  </a:moveTo>
                  <a:lnTo>
                    <a:pt x="446203" y="20545"/>
                  </a:lnTo>
                  <a:lnTo>
                    <a:pt x="439927" y="12555"/>
                  </a:lnTo>
                  <a:lnTo>
                    <a:pt x="436503" y="8560"/>
                  </a:lnTo>
                  <a:lnTo>
                    <a:pt x="433080" y="5136"/>
                  </a:lnTo>
                  <a:lnTo>
                    <a:pt x="429086" y="2283"/>
                  </a:lnTo>
                  <a:lnTo>
                    <a:pt x="424521" y="0"/>
                  </a:lnTo>
                  <a:lnTo>
                    <a:pt x="418815" y="7989"/>
                  </a:lnTo>
                  <a:lnTo>
                    <a:pt x="411968" y="15979"/>
                  </a:lnTo>
                  <a:lnTo>
                    <a:pt x="404550" y="23398"/>
                  </a:lnTo>
                  <a:lnTo>
                    <a:pt x="395991" y="31388"/>
                  </a:lnTo>
                  <a:lnTo>
                    <a:pt x="386862" y="38807"/>
                  </a:lnTo>
                  <a:lnTo>
                    <a:pt x="376591" y="46226"/>
                  </a:lnTo>
                  <a:lnTo>
                    <a:pt x="366320" y="53074"/>
                  </a:lnTo>
                  <a:lnTo>
                    <a:pt x="354909" y="59922"/>
                  </a:lnTo>
                  <a:lnTo>
                    <a:pt x="342926" y="66200"/>
                  </a:lnTo>
                  <a:lnTo>
                    <a:pt x="330373" y="71907"/>
                  </a:lnTo>
                  <a:lnTo>
                    <a:pt x="317820" y="77043"/>
                  </a:lnTo>
                  <a:lnTo>
                    <a:pt x="304126" y="82179"/>
                  </a:lnTo>
                  <a:lnTo>
                    <a:pt x="290432" y="86174"/>
                  </a:lnTo>
                  <a:lnTo>
                    <a:pt x="276737" y="90169"/>
                  </a:lnTo>
                  <a:lnTo>
                    <a:pt x="261902" y="93023"/>
                  </a:lnTo>
                  <a:lnTo>
                    <a:pt x="247637" y="95876"/>
                  </a:lnTo>
                  <a:lnTo>
                    <a:pt x="232802" y="97017"/>
                  </a:lnTo>
                  <a:lnTo>
                    <a:pt x="217966" y="98159"/>
                  </a:lnTo>
                  <a:lnTo>
                    <a:pt x="203702" y="98159"/>
                  </a:lnTo>
                  <a:lnTo>
                    <a:pt x="188866" y="97017"/>
                  </a:lnTo>
                  <a:lnTo>
                    <a:pt x="173460" y="95305"/>
                  </a:lnTo>
                  <a:lnTo>
                    <a:pt x="159195" y="92452"/>
                  </a:lnTo>
                  <a:lnTo>
                    <a:pt x="144360" y="88457"/>
                  </a:lnTo>
                  <a:lnTo>
                    <a:pt x="130095" y="83321"/>
                  </a:lnTo>
                  <a:lnTo>
                    <a:pt x="115830" y="77614"/>
                  </a:lnTo>
                  <a:lnTo>
                    <a:pt x="102136" y="70195"/>
                  </a:lnTo>
                  <a:lnTo>
                    <a:pt x="88442" y="62205"/>
                  </a:lnTo>
                  <a:lnTo>
                    <a:pt x="75889" y="52503"/>
                  </a:lnTo>
                  <a:lnTo>
                    <a:pt x="62765" y="41089"/>
                  </a:lnTo>
                  <a:lnTo>
                    <a:pt x="50783" y="29105"/>
                  </a:lnTo>
                  <a:lnTo>
                    <a:pt x="39371" y="15408"/>
                  </a:lnTo>
                  <a:lnTo>
                    <a:pt x="28530" y="0"/>
                  </a:lnTo>
                  <a:lnTo>
                    <a:pt x="23965" y="2283"/>
                  </a:lnTo>
                  <a:lnTo>
                    <a:pt x="19971" y="5136"/>
                  </a:lnTo>
                  <a:lnTo>
                    <a:pt x="16547" y="8560"/>
                  </a:lnTo>
                  <a:lnTo>
                    <a:pt x="13124" y="12555"/>
                  </a:lnTo>
                  <a:lnTo>
                    <a:pt x="6847" y="20545"/>
                  </a:lnTo>
                  <a:lnTo>
                    <a:pt x="0" y="28534"/>
                  </a:lnTo>
                </a:path>
              </a:pathLst>
            </a:custGeom>
            <a:ln w="171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3B2545BB-CFA7-4F42-96F6-1447FBAD0E9B}"/>
                </a:ext>
              </a:extLst>
            </p:cNvPr>
            <p:cNvSpPr/>
            <p:nvPr/>
          </p:nvSpPr>
          <p:spPr>
            <a:xfrm>
              <a:off x="1768280" y="1307457"/>
              <a:ext cx="28245" cy="56557"/>
            </a:xfrm>
            <a:custGeom>
              <a:avLst/>
              <a:gdLst/>
              <a:ahLst/>
              <a:cxnLst/>
              <a:rect l="0" t="0" r="0" b="0"/>
              <a:pathLst>
                <a:path w="28245" h="56557">
                  <a:moveTo>
                    <a:pt x="228" y="22657"/>
                  </a:moveTo>
                  <a:lnTo>
                    <a:pt x="1084" y="17292"/>
                  </a:lnTo>
                  <a:lnTo>
                    <a:pt x="2339" y="12556"/>
                  </a:lnTo>
                  <a:lnTo>
                    <a:pt x="4108" y="8218"/>
                  </a:lnTo>
                  <a:lnTo>
                    <a:pt x="6219" y="4794"/>
                  </a:lnTo>
                  <a:lnTo>
                    <a:pt x="8616" y="2169"/>
                  </a:lnTo>
                  <a:lnTo>
                    <a:pt x="11184" y="685"/>
                  </a:lnTo>
                  <a:lnTo>
                    <a:pt x="14208" y="0"/>
                  </a:lnTo>
                  <a:lnTo>
                    <a:pt x="17004" y="685"/>
                  </a:lnTo>
                  <a:lnTo>
                    <a:pt x="19628" y="2169"/>
                  </a:lnTo>
                  <a:lnTo>
                    <a:pt x="21968" y="4794"/>
                  </a:lnTo>
                  <a:lnTo>
                    <a:pt x="24136" y="8218"/>
                  </a:lnTo>
                  <a:lnTo>
                    <a:pt x="25848" y="12556"/>
                  </a:lnTo>
                  <a:lnTo>
                    <a:pt x="27160" y="17292"/>
                  </a:lnTo>
                  <a:lnTo>
                    <a:pt x="28016" y="22657"/>
                  </a:lnTo>
                  <a:lnTo>
                    <a:pt x="28244" y="28307"/>
                  </a:lnTo>
                  <a:lnTo>
                    <a:pt x="28016" y="34128"/>
                  </a:lnTo>
                  <a:lnTo>
                    <a:pt x="27160" y="39264"/>
                  </a:lnTo>
                  <a:lnTo>
                    <a:pt x="25848" y="44229"/>
                  </a:lnTo>
                  <a:lnTo>
                    <a:pt x="24136" y="48338"/>
                  </a:lnTo>
                  <a:lnTo>
                    <a:pt x="21968" y="51819"/>
                  </a:lnTo>
                  <a:lnTo>
                    <a:pt x="19628" y="54387"/>
                  </a:lnTo>
                  <a:lnTo>
                    <a:pt x="17004" y="56099"/>
                  </a:lnTo>
                  <a:lnTo>
                    <a:pt x="14208" y="56556"/>
                  </a:lnTo>
                  <a:lnTo>
                    <a:pt x="11184" y="56099"/>
                  </a:lnTo>
                  <a:lnTo>
                    <a:pt x="8616" y="54387"/>
                  </a:lnTo>
                  <a:lnTo>
                    <a:pt x="6219" y="51819"/>
                  </a:lnTo>
                  <a:lnTo>
                    <a:pt x="4108" y="48338"/>
                  </a:lnTo>
                  <a:lnTo>
                    <a:pt x="2339" y="44229"/>
                  </a:lnTo>
                  <a:lnTo>
                    <a:pt x="1084" y="39264"/>
                  </a:lnTo>
                  <a:lnTo>
                    <a:pt x="228" y="34128"/>
                  </a:lnTo>
                  <a:lnTo>
                    <a:pt x="0" y="2830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15CB0753-6CF3-4206-8C1E-FDACB07897DA}"/>
                </a:ext>
              </a:extLst>
            </p:cNvPr>
            <p:cNvSpPr/>
            <p:nvPr/>
          </p:nvSpPr>
          <p:spPr>
            <a:xfrm>
              <a:off x="1768508" y="1307629"/>
              <a:ext cx="27960" cy="56497"/>
            </a:xfrm>
            <a:custGeom>
              <a:avLst/>
              <a:gdLst/>
              <a:ahLst/>
              <a:cxnLst/>
              <a:rect l="0" t="0" r="0" b="0"/>
              <a:pathLst>
                <a:path w="27960" h="56497">
                  <a:moveTo>
                    <a:pt x="0" y="27963"/>
                  </a:moveTo>
                  <a:lnTo>
                    <a:pt x="0" y="34240"/>
                  </a:lnTo>
                  <a:lnTo>
                    <a:pt x="1141" y="39376"/>
                  </a:lnTo>
                  <a:lnTo>
                    <a:pt x="2282" y="43942"/>
                  </a:lnTo>
                  <a:lnTo>
                    <a:pt x="3994" y="47936"/>
                  </a:lnTo>
                  <a:lnTo>
                    <a:pt x="6276" y="51931"/>
                  </a:lnTo>
                  <a:lnTo>
                    <a:pt x="8559" y="54214"/>
                  </a:lnTo>
                  <a:lnTo>
                    <a:pt x="10841" y="55926"/>
                  </a:lnTo>
                  <a:lnTo>
                    <a:pt x="14264" y="56496"/>
                  </a:lnTo>
                  <a:lnTo>
                    <a:pt x="16547" y="55926"/>
                  </a:lnTo>
                  <a:lnTo>
                    <a:pt x="19400" y="54214"/>
                  </a:lnTo>
                  <a:lnTo>
                    <a:pt x="21682" y="51931"/>
                  </a:lnTo>
                  <a:lnTo>
                    <a:pt x="23965" y="47936"/>
                  </a:lnTo>
                  <a:lnTo>
                    <a:pt x="25676" y="43942"/>
                  </a:lnTo>
                  <a:lnTo>
                    <a:pt x="26817" y="39376"/>
                  </a:lnTo>
                  <a:lnTo>
                    <a:pt x="27959" y="34240"/>
                  </a:lnTo>
                  <a:lnTo>
                    <a:pt x="27959" y="27963"/>
                  </a:lnTo>
                  <a:lnTo>
                    <a:pt x="27959" y="22256"/>
                  </a:lnTo>
                  <a:lnTo>
                    <a:pt x="26817" y="17120"/>
                  </a:lnTo>
                  <a:lnTo>
                    <a:pt x="25676" y="12554"/>
                  </a:lnTo>
                  <a:lnTo>
                    <a:pt x="23965" y="7989"/>
                  </a:lnTo>
                  <a:lnTo>
                    <a:pt x="21682" y="4565"/>
                  </a:lnTo>
                  <a:lnTo>
                    <a:pt x="19400" y="2282"/>
                  </a:lnTo>
                  <a:lnTo>
                    <a:pt x="16547" y="570"/>
                  </a:lnTo>
                  <a:lnTo>
                    <a:pt x="14264" y="0"/>
                  </a:lnTo>
                  <a:lnTo>
                    <a:pt x="10841" y="570"/>
                  </a:lnTo>
                  <a:lnTo>
                    <a:pt x="8559" y="2282"/>
                  </a:lnTo>
                  <a:lnTo>
                    <a:pt x="6276" y="4565"/>
                  </a:lnTo>
                  <a:lnTo>
                    <a:pt x="3994" y="7989"/>
                  </a:lnTo>
                  <a:lnTo>
                    <a:pt x="2282" y="12554"/>
                  </a:lnTo>
                  <a:lnTo>
                    <a:pt x="1141" y="17120"/>
                  </a:lnTo>
                  <a:lnTo>
                    <a:pt x="0" y="2225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70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FBFD7F90-11AB-4E53-B461-8560FEB642FA}"/>
                </a:ext>
              </a:extLst>
            </p:cNvPr>
            <p:cNvSpPr/>
            <p:nvPr/>
          </p:nvSpPr>
          <p:spPr>
            <a:xfrm>
              <a:off x="2037599" y="1307457"/>
              <a:ext cx="28245" cy="56557"/>
            </a:xfrm>
            <a:custGeom>
              <a:avLst/>
              <a:gdLst/>
              <a:ahLst/>
              <a:cxnLst/>
              <a:rect l="0" t="0" r="0" b="0"/>
              <a:pathLst>
                <a:path w="28245" h="56557">
                  <a:moveTo>
                    <a:pt x="228" y="22657"/>
                  </a:moveTo>
                  <a:lnTo>
                    <a:pt x="1084" y="17292"/>
                  </a:lnTo>
                  <a:lnTo>
                    <a:pt x="2396" y="12556"/>
                  </a:lnTo>
                  <a:lnTo>
                    <a:pt x="4108" y="8218"/>
                  </a:lnTo>
                  <a:lnTo>
                    <a:pt x="6276" y="4794"/>
                  </a:lnTo>
                  <a:lnTo>
                    <a:pt x="8673" y="2169"/>
                  </a:lnTo>
                  <a:lnTo>
                    <a:pt x="11240" y="685"/>
                  </a:lnTo>
                  <a:lnTo>
                    <a:pt x="14265" y="0"/>
                  </a:lnTo>
                  <a:lnTo>
                    <a:pt x="17060" y="685"/>
                  </a:lnTo>
                  <a:lnTo>
                    <a:pt x="19628" y="2169"/>
                  </a:lnTo>
                  <a:lnTo>
                    <a:pt x="22025" y="4794"/>
                  </a:lnTo>
                  <a:lnTo>
                    <a:pt x="24193" y="8218"/>
                  </a:lnTo>
                  <a:lnTo>
                    <a:pt x="25905" y="12556"/>
                  </a:lnTo>
                  <a:lnTo>
                    <a:pt x="27217" y="17292"/>
                  </a:lnTo>
                  <a:lnTo>
                    <a:pt x="28073" y="22657"/>
                  </a:lnTo>
                  <a:lnTo>
                    <a:pt x="28244" y="28307"/>
                  </a:lnTo>
                  <a:lnTo>
                    <a:pt x="28073" y="34128"/>
                  </a:lnTo>
                  <a:lnTo>
                    <a:pt x="27217" y="39264"/>
                  </a:lnTo>
                  <a:lnTo>
                    <a:pt x="25905" y="44229"/>
                  </a:lnTo>
                  <a:lnTo>
                    <a:pt x="24193" y="48338"/>
                  </a:lnTo>
                  <a:lnTo>
                    <a:pt x="22025" y="51819"/>
                  </a:lnTo>
                  <a:lnTo>
                    <a:pt x="19628" y="54387"/>
                  </a:lnTo>
                  <a:lnTo>
                    <a:pt x="17060" y="56099"/>
                  </a:lnTo>
                  <a:lnTo>
                    <a:pt x="14265" y="56556"/>
                  </a:lnTo>
                  <a:lnTo>
                    <a:pt x="11469" y="56099"/>
                  </a:lnTo>
                  <a:lnTo>
                    <a:pt x="8673" y="54387"/>
                  </a:lnTo>
                  <a:lnTo>
                    <a:pt x="6276" y="51819"/>
                  </a:lnTo>
                  <a:lnTo>
                    <a:pt x="4108" y="48338"/>
                  </a:lnTo>
                  <a:lnTo>
                    <a:pt x="2396" y="44229"/>
                  </a:lnTo>
                  <a:lnTo>
                    <a:pt x="1084" y="39264"/>
                  </a:lnTo>
                  <a:lnTo>
                    <a:pt x="228" y="34128"/>
                  </a:lnTo>
                  <a:lnTo>
                    <a:pt x="0" y="2830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FFD81060-AFCA-44AA-9F40-2A94D9FE6785}"/>
                </a:ext>
              </a:extLst>
            </p:cNvPr>
            <p:cNvSpPr/>
            <p:nvPr/>
          </p:nvSpPr>
          <p:spPr>
            <a:xfrm>
              <a:off x="2037827" y="1307629"/>
              <a:ext cx="27960" cy="56497"/>
            </a:xfrm>
            <a:custGeom>
              <a:avLst/>
              <a:gdLst/>
              <a:ahLst/>
              <a:cxnLst/>
              <a:rect l="0" t="0" r="0" b="0"/>
              <a:pathLst>
                <a:path w="27960" h="56497">
                  <a:moveTo>
                    <a:pt x="0" y="27963"/>
                  </a:moveTo>
                  <a:lnTo>
                    <a:pt x="0" y="34240"/>
                  </a:lnTo>
                  <a:lnTo>
                    <a:pt x="1141" y="39376"/>
                  </a:lnTo>
                  <a:lnTo>
                    <a:pt x="2282" y="43942"/>
                  </a:lnTo>
                  <a:lnTo>
                    <a:pt x="3994" y="47936"/>
                  </a:lnTo>
                  <a:lnTo>
                    <a:pt x="6276" y="51931"/>
                  </a:lnTo>
                  <a:lnTo>
                    <a:pt x="8559" y="54214"/>
                  </a:lnTo>
                  <a:lnTo>
                    <a:pt x="11412" y="55926"/>
                  </a:lnTo>
                  <a:lnTo>
                    <a:pt x="14265" y="56496"/>
                  </a:lnTo>
                  <a:lnTo>
                    <a:pt x="16547" y="55926"/>
                  </a:lnTo>
                  <a:lnTo>
                    <a:pt x="19400" y="54214"/>
                  </a:lnTo>
                  <a:lnTo>
                    <a:pt x="21683" y="51931"/>
                  </a:lnTo>
                  <a:lnTo>
                    <a:pt x="23965" y="47936"/>
                  </a:lnTo>
                  <a:lnTo>
                    <a:pt x="25677" y="43942"/>
                  </a:lnTo>
                  <a:lnTo>
                    <a:pt x="26818" y="39376"/>
                  </a:lnTo>
                  <a:lnTo>
                    <a:pt x="27959" y="34240"/>
                  </a:lnTo>
                  <a:lnTo>
                    <a:pt x="27959" y="27963"/>
                  </a:lnTo>
                  <a:lnTo>
                    <a:pt x="27959" y="22256"/>
                  </a:lnTo>
                  <a:lnTo>
                    <a:pt x="26818" y="17120"/>
                  </a:lnTo>
                  <a:lnTo>
                    <a:pt x="25677" y="12554"/>
                  </a:lnTo>
                  <a:lnTo>
                    <a:pt x="23965" y="7989"/>
                  </a:lnTo>
                  <a:lnTo>
                    <a:pt x="21683" y="4565"/>
                  </a:lnTo>
                  <a:lnTo>
                    <a:pt x="19400" y="2282"/>
                  </a:lnTo>
                  <a:lnTo>
                    <a:pt x="16547" y="570"/>
                  </a:lnTo>
                  <a:lnTo>
                    <a:pt x="14265" y="0"/>
                  </a:lnTo>
                  <a:lnTo>
                    <a:pt x="10841" y="570"/>
                  </a:lnTo>
                  <a:lnTo>
                    <a:pt x="8559" y="2282"/>
                  </a:lnTo>
                  <a:lnTo>
                    <a:pt x="6276" y="4565"/>
                  </a:lnTo>
                  <a:lnTo>
                    <a:pt x="3994" y="7989"/>
                  </a:lnTo>
                  <a:lnTo>
                    <a:pt x="2282" y="12554"/>
                  </a:lnTo>
                  <a:lnTo>
                    <a:pt x="1141" y="17120"/>
                  </a:lnTo>
                  <a:lnTo>
                    <a:pt x="0" y="2225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70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B5F24CF2-0D3B-4A68-BB43-ED912E8474F4}"/>
                </a:ext>
              </a:extLst>
            </p:cNvPr>
            <p:cNvSpPr/>
            <p:nvPr/>
          </p:nvSpPr>
          <p:spPr>
            <a:xfrm>
              <a:off x="1853526" y="1462857"/>
              <a:ext cx="112978" cy="42799"/>
            </a:xfrm>
            <a:custGeom>
              <a:avLst/>
              <a:gdLst/>
              <a:ahLst/>
              <a:cxnLst/>
              <a:rect l="0" t="0" r="0" b="0"/>
              <a:pathLst>
                <a:path w="112978" h="42799">
                  <a:moveTo>
                    <a:pt x="112977" y="0"/>
                  </a:moveTo>
                  <a:lnTo>
                    <a:pt x="112407" y="5136"/>
                  </a:lnTo>
                  <a:lnTo>
                    <a:pt x="111836" y="10271"/>
                  </a:lnTo>
                  <a:lnTo>
                    <a:pt x="110124" y="14836"/>
                  </a:lnTo>
                  <a:lnTo>
                    <a:pt x="108413" y="18831"/>
                  </a:lnTo>
                  <a:lnTo>
                    <a:pt x="105559" y="22825"/>
                  </a:lnTo>
                  <a:lnTo>
                    <a:pt x="102707" y="26249"/>
                  </a:lnTo>
                  <a:lnTo>
                    <a:pt x="99283" y="29102"/>
                  </a:lnTo>
                  <a:lnTo>
                    <a:pt x="95289" y="31955"/>
                  </a:lnTo>
                  <a:lnTo>
                    <a:pt x="91295" y="34809"/>
                  </a:lnTo>
                  <a:lnTo>
                    <a:pt x="86730" y="36521"/>
                  </a:lnTo>
                  <a:lnTo>
                    <a:pt x="77030" y="39944"/>
                  </a:lnTo>
                  <a:lnTo>
                    <a:pt x="66759" y="42227"/>
                  </a:lnTo>
                  <a:lnTo>
                    <a:pt x="56488" y="42798"/>
                  </a:lnTo>
                  <a:lnTo>
                    <a:pt x="45647" y="42227"/>
                  </a:lnTo>
                  <a:lnTo>
                    <a:pt x="35377" y="39944"/>
                  </a:lnTo>
                  <a:lnTo>
                    <a:pt x="26247" y="36521"/>
                  </a:lnTo>
                  <a:lnTo>
                    <a:pt x="21682" y="34809"/>
                  </a:lnTo>
                  <a:lnTo>
                    <a:pt x="17688" y="31955"/>
                  </a:lnTo>
                  <a:lnTo>
                    <a:pt x="13694" y="29102"/>
                  </a:lnTo>
                  <a:lnTo>
                    <a:pt x="10270" y="26249"/>
                  </a:lnTo>
                  <a:lnTo>
                    <a:pt x="7417" y="22825"/>
                  </a:lnTo>
                  <a:lnTo>
                    <a:pt x="4564" y="18831"/>
                  </a:lnTo>
                  <a:lnTo>
                    <a:pt x="2282" y="14836"/>
                  </a:lnTo>
                  <a:lnTo>
                    <a:pt x="1141" y="10271"/>
                  </a:lnTo>
                  <a:lnTo>
                    <a:pt x="0" y="5136"/>
                  </a:lnTo>
                  <a:lnTo>
                    <a:pt x="0" y="0"/>
                  </a:lnTo>
                </a:path>
              </a:pathLst>
            </a:custGeom>
            <a:ln w="171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8023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19D364-578E-43C4-A144-F99B08BD81A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2425700"/>
            <a:ext cx="4860163" cy="431927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8FB780-1438-4E08-B66F-D0C31B5C8CB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0" y="1917700"/>
            <a:ext cx="5554345" cy="389191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4C8DAD-3F6F-4303-8114-7DF5692E716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38100"/>
            <a:ext cx="6270625" cy="26549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40378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8367B7-F126-41FE-BBA2-DF1CC683C148}"/>
              </a:ext>
            </a:extLst>
          </p:cNvPr>
          <p:cNvSpPr txBox="1"/>
          <p:nvPr/>
        </p:nvSpPr>
        <p:spPr>
          <a:xfrm>
            <a:off x="19812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01700-9FD7-4F5B-A55B-03B8275FEAB9}"/>
              </a:ext>
            </a:extLst>
          </p:cNvPr>
          <p:cNvSpPr txBox="1"/>
          <p:nvPr/>
        </p:nvSpPr>
        <p:spPr>
          <a:xfrm>
            <a:off x="4292600" y="12700"/>
            <a:ext cx="6273800" cy="5386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900" b="1">
                <a:solidFill>
                  <a:srgbClr val="000000"/>
                </a:solidFill>
                <a:latin typeface="SassoonPrimaryInfant - 49"/>
              </a:rPr>
              <a:t>Messy kitchen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0B7913-C9DA-40B6-8527-156AA54BB5C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" y="908050"/>
            <a:ext cx="7955407" cy="4459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191692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26FCC1-FF7F-4C79-8667-438925BBDA18}"/>
              </a:ext>
            </a:extLst>
          </p:cNvPr>
          <p:cNvSpPr txBox="1"/>
          <p:nvPr/>
        </p:nvSpPr>
        <p:spPr>
          <a:xfrm>
            <a:off x="19812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5BA234-376D-4B44-A58D-22C6A11D25E6}"/>
              </a:ext>
            </a:extLst>
          </p:cNvPr>
          <p:cNvSpPr txBox="1"/>
          <p:nvPr/>
        </p:nvSpPr>
        <p:spPr>
          <a:xfrm>
            <a:off x="4292600" y="12700"/>
            <a:ext cx="6273800" cy="5386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900" b="1">
                <a:solidFill>
                  <a:srgbClr val="000000"/>
                </a:solidFill>
                <a:latin typeface="SassoonPrimaryInfant - 49"/>
              </a:rPr>
              <a:t>Messy kitchen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72DAB2-45F9-402D-B200-4FC495D3BBD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850900"/>
            <a:ext cx="4055872" cy="262496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35FDE-2864-43C6-B851-1B935858131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825500"/>
            <a:ext cx="4324604" cy="29784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4B5C7E-0868-4264-8472-CA961E7CD5E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3327400"/>
            <a:ext cx="4354449" cy="240245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251231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3310A0-82BD-4DD0-B85F-FAE3BFEB9FE5}"/>
              </a:ext>
            </a:extLst>
          </p:cNvPr>
          <p:cNvSpPr txBox="1"/>
          <p:nvPr/>
        </p:nvSpPr>
        <p:spPr>
          <a:xfrm>
            <a:off x="35560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EA359C-E769-4F9D-A5E8-D7FEF3CC8B00}"/>
              </a:ext>
            </a:extLst>
          </p:cNvPr>
          <p:cNvSpPr txBox="1"/>
          <p:nvPr/>
        </p:nvSpPr>
        <p:spPr>
          <a:xfrm>
            <a:off x="114300" y="571500"/>
            <a:ext cx="10820400" cy="30162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 b="1">
                <a:solidFill>
                  <a:srgbClr val="000000"/>
                </a:solidFill>
                <a:latin typeface="SassoonPrimaryInfant - 32"/>
              </a:rPr>
              <a:t>What rules do we need to play in the messy kitchen?</a:t>
            </a:r>
          </a:p>
          <a:p>
            <a:r>
              <a:rPr lang="en-GB" sz="1900" b="1">
                <a:solidFill>
                  <a:srgbClr val="000000"/>
                </a:solidFill>
                <a:latin typeface="SassoonPrimaryInfant - 32"/>
              </a:rPr>
              <a:t>T</a:t>
            </a:r>
            <a:r>
              <a:rPr lang="en-GB" sz="1900">
                <a:solidFill>
                  <a:srgbClr val="000000"/>
                </a:solidFill>
                <a:latin typeface="SassoonPrimaryInfant - 32"/>
              </a:rPr>
              <a:t>idy up afterwards (like in the photos)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No hitting and throwing the equipment or bark 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Don't put the pans on your heads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Keep everything inside the messy kitchen area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Respect the equipment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Wear wellies on wet days</a:t>
            </a: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</p:txBody>
      </p:sp>
    </p:spTree>
    <p:extLst>
      <p:ext uri="{BB962C8B-B14F-4D97-AF65-F5344CB8AC3E}">
        <p14:creationId xmlns:p14="http://schemas.microsoft.com/office/powerpoint/2010/main" val="2691805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A7B09D-1F7D-4ED9-9F67-CF563B8F54EB}"/>
              </a:ext>
            </a:extLst>
          </p:cNvPr>
          <p:cNvSpPr txBox="1"/>
          <p:nvPr/>
        </p:nvSpPr>
        <p:spPr>
          <a:xfrm>
            <a:off x="3911600" y="0"/>
            <a:ext cx="142621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A36717-FA4E-4F2A-8060-9BF6BFBAE631}"/>
              </a:ext>
            </a:extLst>
          </p:cNvPr>
          <p:cNvSpPr txBox="1"/>
          <p:nvPr/>
        </p:nvSpPr>
        <p:spPr>
          <a:xfrm>
            <a:off x="63500" y="508000"/>
            <a:ext cx="99060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Opal Play Guardians will have a stop watch for the wheelie area. 5 minute timer then swap with someone so that it is fair.</a:t>
            </a: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32C8FB-0531-4425-8E2E-CABBE8E1174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300" y="2425700"/>
            <a:ext cx="1905000" cy="1905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3061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8BBD2E-2FAA-46B2-AA1C-AE07103D381E}"/>
              </a:ext>
            </a:extLst>
          </p:cNvPr>
          <p:cNvSpPr txBox="1"/>
          <p:nvPr/>
        </p:nvSpPr>
        <p:spPr>
          <a:xfrm>
            <a:off x="3911600" y="0"/>
            <a:ext cx="284835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Reminder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9CAC29-6C84-41C1-8D1A-5BEE4F367F39}"/>
              </a:ext>
            </a:extLst>
          </p:cNvPr>
          <p:cNvSpPr txBox="1"/>
          <p:nvPr/>
        </p:nvSpPr>
        <p:spPr>
          <a:xfrm>
            <a:off x="266700" y="965200"/>
            <a:ext cx="9906000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Go to dinner first.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Opal Play Guardians must not swap the areas that they are on duty.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Play with the children not on your own.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Spread around, don't huddle like penguins!</a:t>
            </a: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1042300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2C3196-C0A5-4927-BB7D-6ED877956A9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83D34-2E52-4754-BD31-C4404953607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C6C2D9-FA47-4AF5-B0E0-8B8A4383B325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577910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035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Custom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SassoonPrimaryInfant - 49</vt:lpstr>
      <vt:lpstr>SassoonCRInfant - 36</vt:lpstr>
      <vt:lpstr>Calibri Light</vt:lpstr>
      <vt:lpstr>Calibri</vt:lpstr>
      <vt:lpstr>SassoonPrimaryInfant - 36</vt:lpstr>
      <vt:lpstr>SassoonPrimaryInfant - 32</vt:lpstr>
      <vt:lpstr>SassoonInfant - 55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2024-02-28T09:55:17Z</dcterms:created>
  <dcterms:modified xsi:type="dcterms:W3CDTF">2024-02-28T09:55:17Z</dcterms:modified>
</cp:coreProperties>
</file>