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160000" cy="8001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869C5-13F0-4AD4-9119-F73A10CC7C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309424"/>
            <a:ext cx="7620000" cy="278553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8487A5-FC4C-4CD6-AB6D-3779F847C7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202378"/>
            <a:ext cx="7620000" cy="193172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59640-CD69-4181-92DF-2D2028E4A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917FE-585B-403E-815C-F5B9BF5FC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BFC8-553C-410F-B3DE-38C618909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785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96FBE-A7F5-49BB-9935-AE415C534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DA8B0A-9FF1-4785-9C47-0DC926281B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88F9E-6BAD-4EDE-B067-294929A6A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2F808-6CEE-4971-AB81-E6ADDF80C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B896B-0604-4A53-B265-370876060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58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8A6B2-430C-41FC-82BD-AB794173D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94696"/>
            <a:ext cx="8763000" cy="332819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02792E-41F6-416D-8F62-34373577D3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354375"/>
            <a:ext cx="8763000" cy="175021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2631A-A004-484B-A5BB-BDF7FE4EB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4AD125-1A57-4471-9F7E-189D5CF3B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989C7-56FD-4BC0-B3B0-BFEC60D92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09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59A6F-3022-4308-8807-5CBB0E023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A9F3A-81CB-453E-BA16-5EA342DD3E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D9C896-A901-4B9E-9B4D-B997128D73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3AF1C9-D6B5-4CBF-9FD9-72898351A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8048C4-1979-42DD-9D23-9C2C83573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D370D4-DA23-400B-9876-DF855CC2A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62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A77AA-4A78-427A-9E95-FA6A00FE9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25981"/>
            <a:ext cx="8763000" cy="154649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780D7-E066-406F-B881-7998715B9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961357"/>
            <a:ext cx="4298156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A1AA91-B9AE-404A-9564-8640D68B3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922588"/>
            <a:ext cx="4298156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A73202-1110-4754-A2C2-90757850F4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961357"/>
            <a:ext cx="4319323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0943EC-F116-4E6E-9D73-EDDD1514B2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922588"/>
            <a:ext cx="4319323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24B51E-4E99-46A9-9FD1-E263EDE7C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9442EA-7FF7-48C9-B012-E6FBCAA88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DB4723-C499-4E8F-999F-9321FF6BD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825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C6EB3-E3CE-4BB2-A450-C0560EEE0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F0996F-C018-48B2-8121-061BE2E39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474F06-7A25-45E2-A238-3FEA051E8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B34B0A-2394-41D0-8FC6-1D8D45927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222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B83C7C-37E4-47FA-8907-ACA51EB36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12B1BC-9043-4368-9437-C6DD9C3FC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D05C45-DA27-4A67-B2C3-E879EA794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423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8CC32-657B-4020-BB41-FD58D344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B0BA3-D07A-40B5-9A5F-A6E67CD22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E8DE6D-0D1A-46D4-A3C5-515D3A68B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79F081-47D2-43A2-B7E2-C783D87F3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A458B4-130C-43EC-ABF7-8242B622A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325938-9BD4-4F6E-A1E5-3CA2651A5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314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748D-413E-4ADF-A788-6FAE58424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519487-AEC1-4B5F-8E12-83F619173A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71A999-0D54-4B08-A545-365EABF85A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042A71-F078-4FB5-B1E3-4C599A977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5A401C-304B-4395-9311-0AADAD2CE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6E0AD1-52E7-4F6B-9A3C-C717CFF0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45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B208C-6230-44A2-8173-F2707E3E3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93C70D-F902-415A-A26B-6D7476843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24F9D-33F7-4435-A7E9-7DDD98B5E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892A3-FEC6-49B3-8C9B-0A042ADE0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09D15D-103B-44F2-8AAA-9414DDCAD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64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E8A879-988B-4DA6-8EE5-FF78C9D307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25979"/>
            <a:ext cx="2190750" cy="678047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AF7CE0-F13E-4E71-B56E-DCE1FEB7E3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25979"/>
            <a:ext cx="6445250" cy="678047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29CD2-BE88-4393-B7A0-E211F5F8B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72235-17E6-4FF3-A5C7-6DFCE55CF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9F9961-B4CB-4B3A-95D3-5D50ECFB3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53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AD0E62-645C-45D3-90ED-51AFC9035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25981"/>
            <a:ext cx="8763000" cy="1546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193488-A632-4AF8-9724-2247631297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129896"/>
            <a:ext cx="8763000" cy="50765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E5BED-A019-4B3F-B82C-EA87C757DD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84B12-C8C1-4168-9287-00A8A41EB6B2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E9311-099E-467A-965A-733160FF6E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415744"/>
            <a:ext cx="3429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C95C7E-FCE2-42A4-B85E-EE32FA92F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E7F34-9EC3-4B96-83A8-1207F65DA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260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youtube.com/watch?v=1vNmYNH8d4I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3179DA-1117-4DAB-B0BA-C0727828288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0" y="628650"/>
            <a:ext cx="4233164" cy="43643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131151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BC8284-9425-4F13-BE24-9A87FAEE31B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63924" y="1385868"/>
            <a:ext cx="3926218" cy="283076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962BB0-BB69-406E-AD68-D4F511C7888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20632" y="1628236"/>
            <a:ext cx="4600402" cy="342660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A53CBB-4900-4976-8638-B8B5C93CA87C}"/>
              </a:ext>
            </a:extLst>
          </p:cNvPr>
          <p:cNvSpPr txBox="1"/>
          <p:nvPr/>
        </p:nvSpPr>
        <p:spPr>
          <a:xfrm>
            <a:off x="1701800" y="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Celebration- Opal Play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485E11-0B6A-499A-B852-7954612CE2E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9509" y="1344168"/>
            <a:ext cx="4349877" cy="323621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190464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50ECA9-B1EC-460F-967A-25AC7D3A2DE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61947" y="1204632"/>
            <a:ext cx="3831858" cy="287389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6959DF-236A-47D4-9EEE-3526E612EA26}"/>
              </a:ext>
            </a:extLst>
          </p:cNvPr>
          <p:cNvSpPr txBox="1"/>
          <p:nvPr/>
        </p:nvSpPr>
        <p:spPr>
          <a:xfrm>
            <a:off x="25400" y="6350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Celebration- Football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5273E3-F061-4B4F-A9C8-DDF3A5D2820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7400" y="1155700"/>
            <a:ext cx="5469327" cy="408168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3C59DB-A2C0-450E-8947-91A18020610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00" y="3073400"/>
            <a:ext cx="4709140" cy="350837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91595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EAADF1-3E53-4E7B-8E66-8BCD8D4C4970}"/>
              </a:ext>
            </a:extLst>
          </p:cNvPr>
          <p:cNvSpPr txBox="1"/>
          <p:nvPr/>
        </p:nvSpPr>
        <p:spPr>
          <a:xfrm>
            <a:off x="2120900" y="152400"/>
            <a:ext cx="6001386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Important messages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A0869-8F66-4582-B578-3E2C12ABA68B}"/>
              </a:ext>
            </a:extLst>
          </p:cNvPr>
          <p:cNvSpPr txBox="1"/>
          <p:nvPr/>
        </p:nvSpPr>
        <p:spPr>
          <a:xfrm>
            <a:off x="50800" y="1181100"/>
            <a:ext cx="9766300" cy="155427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You must always have your lunch when your class are called to the lunch hall!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Put your wellies/shoes in the correct shed.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Please do not borrow other children's welly boots!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It is </a:t>
            </a:r>
            <a:r>
              <a:rPr lang="en-GB" sz="1900" b="1" u="sng">
                <a:solidFill>
                  <a:srgbClr val="000000"/>
                </a:solidFill>
                <a:latin typeface="SassoonPrimaryInfant - 32"/>
              </a:rPr>
              <a:t>YOUR</a:t>
            </a:r>
            <a:r>
              <a:rPr lang="en-GB" sz="1900">
                <a:solidFill>
                  <a:srgbClr val="000000"/>
                </a:solidFill>
                <a:latin typeface="SassoonPrimaryInfant - 32"/>
              </a:rPr>
              <a:t> job to tidy up!</a:t>
            </a:r>
          </a:p>
          <a:p>
            <a:endParaRPr lang="en-GB" sz="1900">
              <a:solidFill>
                <a:srgbClr val="000000"/>
              </a:solidFill>
              <a:latin typeface="SassoonPrimaryInfant - 32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2E4436-9780-4661-9936-523D4B1C5E9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00" y="3416300"/>
            <a:ext cx="2857500" cy="2857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BB5CD4-5C50-4239-8CC2-65586109C80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400" y="3416300"/>
            <a:ext cx="3136900" cy="25908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534333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8D8B67-916E-40CE-92D8-1300562F347E}"/>
              </a:ext>
            </a:extLst>
          </p:cNvPr>
          <p:cNvSpPr txBox="1"/>
          <p:nvPr/>
        </p:nvSpPr>
        <p:spPr>
          <a:xfrm>
            <a:off x="36830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217B63-19C0-44A4-8ED1-1B23941574FB}"/>
              </a:ext>
            </a:extLst>
          </p:cNvPr>
          <p:cNvSpPr txBox="1"/>
          <p:nvPr/>
        </p:nvSpPr>
        <p:spPr>
          <a:xfrm>
            <a:off x="2933700" y="1295400"/>
            <a:ext cx="69596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This week, we will introduce football skills alongside football! </a:t>
            </a:r>
          </a:p>
        </p:txBody>
      </p:sp>
      <p:sp>
        <p:nvSpPr>
          <p:cNvPr id="4" name="TextBox 3">
            <a:hlinkClick r:id="rId2"/>
            <a:extLst>
              <a:ext uri="{FF2B5EF4-FFF2-40B4-BE49-F238E27FC236}">
                <a16:creationId xmlns:a16="http://schemas.microsoft.com/office/drawing/2014/main" id="{073D9B9B-61D0-4B87-AB32-84F80C859982}"/>
              </a:ext>
            </a:extLst>
          </p:cNvPr>
          <p:cNvSpPr txBox="1"/>
          <p:nvPr/>
        </p:nvSpPr>
        <p:spPr>
          <a:xfrm>
            <a:off x="3149600" y="3911600"/>
            <a:ext cx="5795119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200">
                <a:solidFill>
                  <a:srgbClr val="000000"/>
                </a:solidFill>
                <a:latin typeface="Arial - 20"/>
              </a:rPr>
              <a:t>https://www.youtube.com/watch?v=1vNmYNH8d4I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54BD3C-AAE0-4537-955F-30630A4670B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419100"/>
            <a:ext cx="2695702" cy="389991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24184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CED075-0C0F-40A7-BE7A-15346C4CD7C4}"/>
              </a:ext>
            </a:extLst>
          </p:cNvPr>
          <p:cNvSpPr txBox="1"/>
          <p:nvPr/>
        </p:nvSpPr>
        <p:spPr>
          <a:xfrm>
            <a:off x="2501900" y="279400"/>
            <a:ext cx="5450967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Areas on the Field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21D75E8-B823-4EAF-85FE-C91020B907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659557"/>
              </p:ext>
            </p:extLst>
          </p:nvPr>
        </p:nvGraphicFramePr>
        <p:xfrm>
          <a:off x="1523999" y="1841500"/>
          <a:ext cx="7086600" cy="4999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151216525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3880639604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3536586967"/>
                    </a:ext>
                  </a:extLst>
                </a:gridCol>
              </a:tblGrid>
              <a:tr h="2146300">
                <a:tc>
                  <a:txBody>
                    <a:bodyPr/>
                    <a:lstStyle/>
                    <a:p>
                      <a:r>
                        <a:rPr lang="en-GB" sz="3600" b="0" i="0" u="none" baseline="0">
                          <a:solidFill>
                            <a:srgbClr val="000000"/>
                          </a:solidFill>
                          <a:latin typeface="Arial - 36"/>
                        </a:rPr>
                        <a:t>Football match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98FB98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b="0" i="0" u="none" baseline="0">
                          <a:solidFill>
                            <a:srgbClr val="000000"/>
                          </a:solidFill>
                          <a:latin typeface="Arial - 36"/>
                        </a:rPr>
                        <a:t>Football skills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00FF00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b="0" i="0" u="none" baseline="0">
                          <a:solidFill>
                            <a:srgbClr val="000000"/>
                          </a:solidFill>
                          <a:latin typeface="Arial - 36"/>
                        </a:rPr>
                        <a:t>Loose parts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3CB371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866349"/>
                  </a:ext>
                </a:extLst>
              </a:tr>
              <a:tr h="28533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98FB98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00FF00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3CB371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8904389"/>
                  </a:ext>
                </a:extLst>
              </a:tr>
            </a:tbl>
          </a:graphicData>
        </a:graphic>
      </p:graphicFrame>
      <p:grpSp>
        <p:nvGrpSpPr>
          <p:cNvPr id="17" name="Group 16">
            <a:extLst>
              <a:ext uri="{FF2B5EF4-FFF2-40B4-BE49-F238E27FC236}">
                <a16:creationId xmlns:a16="http://schemas.microsoft.com/office/drawing/2014/main" id="{4C550684-C708-4CFA-884E-24B99B668652}"/>
              </a:ext>
            </a:extLst>
          </p:cNvPr>
          <p:cNvGrpSpPr/>
          <p:nvPr/>
        </p:nvGrpSpPr>
        <p:grpSpPr>
          <a:xfrm>
            <a:off x="1555750" y="4262310"/>
            <a:ext cx="2298700" cy="2304288"/>
            <a:chOff x="1555750" y="4262310"/>
            <a:chExt cx="2298700" cy="2304288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6BDB4B8B-0A58-4979-899C-664ECE25FDC2}"/>
                </a:ext>
              </a:extLst>
            </p:cNvPr>
            <p:cNvSpPr/>
            <p:nvPr/>
          </p:nvSpPr>
          <p:spPr>
            <a:xfrm>
              <a:off x="1555750" y="4262310"/>
              <a:ext cx="2298700" cy="2304288"/>
            </a:xfrm>
            <a:prstGeom prst="ellipse">
              <a:avLst/>
            </a:pr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6244C328-7BF3-4D44-9BCA-EAF1B7308D10}"/>
                </a:ext>
              </a:extLst>
            </p:cNvPr>
            <p:cNvSpPr/>
            <p:nvPr/>
          </p:nvSpPr>
          <p:spPr>
            <a:xfrm>
              <a:off x="2410306" y="4262435"/>
              <a:ext cx="781032" cy="230981"/>
            </a:xfrm>
            <a:custGeom>
              <a:avLst/>
              <a:gdLst/>
              <a:ahLst/>
              <a:cxnLst/>
              <a:rect l="0" t="0" r="0" b="0"/>
              <a:pathLst>
                <a:path w="781032" h="230981">
                  <a:moveTo>
                    <a:pt x="781031" y="144276"/>
                  </a:moveTo>
                  <a:lnTo>
                    <a:pt x="529242" y="230980"/>
                  </a:lnTo>
                  <a:lnTo>
                    <a:pt x="94335" y="167860"/>
                  </a:lnTo>
                  <a:lnTo>
                    <a:pt x="0" y="57572"/>
                  </a:lnTo>
                  <a:lnTo>
                    <a:pt x="185894" y="0"/>
                  </a:lnTo>
                  <a:lnTo>
                    <a:pt x="380111" y="0"/>
                  </a:lnTo>
                  <a:lnTo>
                    <a:pt x="602768" y="36763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F6C427CE-F415-44B4-955C-90BB827BA6A7}"/>
                </a:ext>
              </a:extLst>
            </p:cNvPr>
            <p:cNvSpPr/>
            <p:nvPr/>
          </p:nvSpPr>
          <p:spPr>
            <a:xfrm>
              <a:off x="2247995" y="4464283"/>
              <a:ext cx="828200" cy="649935"/>
            </a:xfrm>
            <a:custGeom>
              <a:avLst/>
              <a:gdLst/>
              <a:ahLst/>
              <a:cxnLst/>
              <a:rect l="0" t="0" r="0" b="0"/>
              <a:pathLst>
                <a:path w="828200" h="649935">
                  <a:moveTo>
                    <a:pt x="807390" y="296181"/>
                  </a:moveTo>
                  <a:lnTo>
                    <a:pt x="828199" y="390516"/>
                  </a:lnTo>
                  <a:lnTo>
                    <a:pt x="534792" y="649934"/>
                  </a:lnTo>
                  <a:lnTo>
                    <a:pt x="106820" y="550745"/>
                  </a:lnTo>
                  <a:lnTo>
                    <a:pt x="0" y="230980"/>
                  </a:lnTo>
                  <a:lnTo>
                    <a:pt x="230287" y="0"/>
                  </a:lnTo>
                  <a:lnTo>
                    <a:pt x="691553" y="49941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91D1FAE6-C119-41BF-A880-7329102B0983}"/>
                </a:ext>
              </a:extLst>
            </p:cNvPr>
            <p:cNvSpPr/>
            <p:nvPr/>
          </p:nvSpPr>
          <p:spPr>
            <a:xfrm>
              <a:off x="1634131" y="4595380"/>
              <a:ext cx="283002" cy="477220"/>
            </a:xfrm>
            <a:custGeom>
              <a:avLst/>
              <a:gdLst/>
              <a:ahLst/>
              <a:cxnLst/>
              <a:rect l="0" t="0" r="0" b="0"/>
              <a:pathLst>
                <a:path w="283002" h="477220">
                  <a:moveTo>
                    <a:pt x="7630" y="477219"/>
                  </a:moveTo>
                  <a:lnTo>
                    <a:pt x="0" y="414098"/>
                  </a:lnTo>
                  <a:lnTo>
                    <a:pt x="99883" y="194217"/>
                  </a:lnTo>
                  <a:lnTo>
                    <a:pt x="225430" y="36762"/>
                  </a:lnTo>
                  <a:lnTo>
                    <a:pt x="283001" y="0"/>
                  </a:lnTo>
                  <a:lnTo>
                    <a:pt x="283001" y="57571"/>
                  </a:lnTo>
                  <a:lnTo>
                    <a:pt x="144275" y="259419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BD623C9A-FE2C-4912-A1A4-8AC07B910F3D}"/>
                </a:ext>
              </a:extLst>
            </p:cNvPr>
            <p:cNvSpPr/>
            <p:nvPr/>
          </p:nvSpPr>
          <p:spPr>
            <a:xfrm>
              <a:off x="1663263" y="4645321"/>
              <a:ext cx="686698" cy="820568"/>
            </a:xfrm>
            <a:custGeom>
              <a:avLst/>
              <a:gdLst/>
              <a:ahLst/>
              <a:cxnLst/>
              <a:rect l="0" t="0" r="0" b="0"/>
              <a:pathLst>
                <a:path w="686698" h="820568">
                  <a:moveTo>
                    <a:pt x="686697" y="390515"/>
                  </a:moveTo>
                  <a:lnTo>
                    <a:pt x="484849" y="776176"/>
                  </a:lnTo>
                  <a:lnTo>
                    <a:pt x="115143" y="820567"/>
                  </a:lnTo>
                  <a:lnTo>
                    <a:pt x="0" y="450861"/>
                  </a:lnTo>
                  <a:lnTo>
                    <a:pt x="122774" y="230286"/>
                  </a:lnTo>
                  <a:lnTo>
                    <a:pt x="277453" y="0"/>
                  </a:lnTo>
                  <a:lnTo>
                    <a:pt x="571553" y="62427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CD64949B-68BB-412B-B82A-DBC18F0ED168}"/>
                </a:ext>
              </a:extLst>
            </p:cNvPr>
            <p:cNvSpPr/>
            <p:nvPr/>
          </p:nvSpPr>
          <p:spPr>
            <a:xfrm>
              <a:off x="3463935" y="4786822"/>
              <a:ext cx="348898" cy="807391"/>
            </a:xfrm>
            <a:custGeom>
              <a:avLst/>
              <a:gdLst/>
              <a:ahLst/>
              <a:cxnLst/>
              <a:rect l="0" t="0" r="0" b="0"/>
              <a:pathLst>
                <a:path w="348898" h="807391">
                  <a:moveTo>
                    <a:pt x="117917" y="0"/>
                  </a:moveTo>
                  <a:lnTo>
                    <a:pt x="278147" y="191442"/>
                  </a:lnTo>
                  <a:lnTo>
                    <a:pt x="335718" y="437682"/>
                  </a:lnTo>
                  <a:lnTo>
                    <a:pt x="348897" y="658258"/>
                  </a:lnTo>
                  <a:lnTo>
                    <a:pt x="249014" y="807390"/>
                  </a:lnTo>
                  <a:lnTo>
                    <a:pt x="55490" y="658258"/>
                  </a:lnTo>
                  <a:lnTo>
                    <a:pt x="0" y="246240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B97AF571-307B-4AED-B11B-36881DA32F12}"/>
                </a:ext>
              </a:extLst>
            </p:cNvPr>
            <p:cNvSpPr/>
            <p:nvPr/>
          </p:nvSpPr>
          <p:spPr>
            <a:xfrm>
              <a:off x="2803596" y="4873526"/>
              <a:ext cx="694328" cy="875366"/>
            </a:xfrm>
            <a:custGeom>
              <a:avLst/>
              <a:gdLst/>
              <a:ahLst/>
              <a:cxnLst/>
              <a:rect l="0" t="0" r="0" b="0"/>
              <a:pathLst>
                <a:path w="694328" h="875366">
                  <a:moveTo>
                    <a:pt x="694327" y="592362"/>
                  </a:moveTo>
                  <a:lnTo>
                    <a:pt x="384966" y="875365"/>
                  </a:lnTo>
                  <a:lnTo>
                    <a:pt x="41618" y="665888"/>
                  </a:lnTo>
                  <a:lnTo>
                    <a:pt x="0" y="259419"/>
                  </a:lnTo>
                  <a:lnTo>
                    <a:pt x="290632" y="0"/>
                  </a:lnTo>
                  <a:lnTo>
                    <a:pt x="636755" y="159536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49279AF6-F851-46A5-8D88-39126F52A905}"/>
                </a:ext>
              </a:extLst>
            </p:cNvPr>
            <p:cNvSpPr/>
            <p:nvPr/>
          </p:nvSpPr>
          <p:spPr>
            <a:xfrm>
              <a:off x="1725690" y="5449934"/>
              <a:ext cx="687391" cy="755368"/>
            </a:xfrm>
            <a:custGeom>
              <a:avLst/>
              <a:gdLst/>
              <a:ahLst/>
              <a:cxnLst/>
              <a:rect l="0" t="0" r="0" b="0"/>
              <a:pathLst>
                <a:path w="687391" h="755368">
                  <a:moveTo>
                    <a:pt x="42311" y="36763"/>
                  </a:moveTo>
                  <a:lnTo>
                    <a:pt x="422422" y="0"/>
                  </a:lnTo>
                  <a:lnTo>
                    <a:pt x="687390" y="312136"/>
                  </a:lnTo>
                  <a:lnTo>
                    <a:pt x="671438" y="702651"/>
                  </a:lnTo>
                  <a:lnTo>
                    <a:pt x="309361" y="755367"/>
                  </a:lnTo>
                  <a:lnTo>
                    <a:pt x="142194" y="626352"/>
                  </a:lnTo>
                  <a:lnTo>
                    <a:pt x="0" y="393292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50859192-91A6-484F-9D23-66B15447306D}"/>
                </a:ext>
              </a:extLst>
            </p:cNvPr>
            <p:cNvSpPr/>
            <p:nvPr/>
          </p:nvSpPr>
          <p:spPr>
            <a:xfrm>
              <a:off x="2426260" y="5570628"/>
              <a:ext cx="733864" cy="776175"/>
            </a:xfrm>
            <a:custGeom>
              <a:avLst/>
              <a:gdLst/>
              <a:ahLst/>
              <a:cxnLst/>
              <a:rect l="0" t="0" r="0" b="0"/>
              <a:pathLst>
                <a:path w="733864" h="776175">
                  <a:moveTo>
                    <a:pt x="733863" y="196297"/>
                  </a:moveTo>
                  <a:lnTo>
                    <a:pt x="728315" y="579183"/>
                  </a:lnTo>
                  <a:lnTo>
                    <a:pt x="343348" y="776174"/>
                  </a:lnTo>
                  <a:lnTo>
                    <a:pt x="0" y="587507"/>
                  </a:lnTo>
                  <a:lnTo>
                    <a:pt x="12486" y="183812"/>
                  </a:lnTo>
                  <a:lnTo>
                    <a:pt x="429359" y="0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C2474215-052E-4C1E-8721-3ADFC486D92F}"/>
                </a:ext>
              </a:extLst>
            </p:cNvPr>
            <p:cNvSpPr/>
            <p:nvPr/>
          </p:nvSpPr>
          <p:spPr>
            <a:xfrm>
              <a:off x="1684072" y="5853630"/>
              <a:ext cx="340576" cy="424503"/>
            </a:xfrm>
            <a:custGeom>
              <a:avLst/>
              <a:gdLst/>
              <a:ahLst/>
              <a:cxnLst/>
              <a:rect l="0" t="0" r="0" b="0"/>
              <a:pathLst>
                <a:path w="340576" h="424503">
                  <a:moveTo>
                    <a:pt x="18034" y="0"/>
                  </a:moveTo>
                  <a:lnTo>
                    <a:pt x="154681" y="220574"/>
                  </a:lnTo>
                  <a:lnTo>
                    <a:pt x="322539" y="351671"/>
                  </a:lnTo>
                  <a:lnTo>
                    <a:pt x="340575" y="424502"/>
                  </a:lnTo>
                  <a:lnTo>
                    <a:pt x="290633" y="406468"/>
                  </a:lnTo>
                  <a:lnTo>
                    <a:pt x="141501" y="269822"/>
                  </a:lnTo>
                  <a:lnTo>
                    <a:pt x="36763" y="123466"/>
                  </a:lnTo>
                  <a:lnTo>
                    <a:pt x="0" y="55490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70B06A12-A8E9-4242-8584-E6DF8250736F}"/>
                </a:ext>
              </a:extLst>
            </p:cNvPr>
            <p:cNvSpPr/>
            <p:nvPr/>
          </p:nvSpPr>
          <p:spPr>
            <a:xfrm>
              <a:off x="2753655" y="6105418"/>
              <a:ext cx="686697" cy="387742"/>
            </a:xfrm>
            <a:custGeom>
              <a:avLst/>
              <a:gdLst/>
              <a:ahLst/>
              <a:cxnLst/>
              <a:rect l="0" t="0" r="0" b="0"/>
              <a:pathLst>
                <a:path w="686697" h="387742">
                  <a:moveTo>
                    <a:pt x="41618" y="264968"/>
                  </a:moveTo>
                  <a:lnTo>
                    <a:pt x="421729" y="73526"/>
                  </a:lnTo>
                  <a:lnTo>
                    <a:pt x="686696" y="0"/>
                  </a:lnTo>
                  <a:lnTo>
                    <a:pt x="686696" y="115144"/>
                  </a:lnTo>
                  <a:lnTo>
                    <a:pt x="608316" y="196298"/>
                  </a:lnTo>
                  <a:lnTo>
                    <a:pt x="400920" y="309361"/>
                  </a:lnTo>
                  <a:lnTo>
                    <a:pt x="264967" y="350979"/>
                  </a:lnTo>
                  <a:lnTo>
                    <a:pt x="136645" y="387741"/>
                  </a:lnTo>
                  <a:lnTo>
                    <a:pt x="0" y="374562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73F3D8AD-17D2-4233-B577-270B6E34DD0B}"/>
                </a:ext>
              </a:extLst>
            </p:cNvPr>
            <p:cNvSpPr/>
            <p:nvPr/>
          </p:nvSpPr>
          <p:spPr>
            <a:xfrm>
              <a:off x="3178157" y="5465888"/>
              <a:ext cx="534793" cy="681149"/>
            </a:xfrm>
            <a:custGeom>
              <a:avLst/>
              <a:gdLst/>
              <a:ahLst/>
              <a:cxnLst/>
              <a:rect l="0" t="0" r="0" b="0"/>
              <a:pathLst>
                <a:path w="534793" h="681149">
                  <a:moveTo>
                    <a:pt x="534792" y="146358"/>
                  </a:moveTo>
                  <a:lnTo>
                    <a:pt x="516757" y="343348"/>
                  </a:lnTo>
                  <a:lnTo>
                    <a:pt x="280922" y="595137"/>
                  </a:lnTo>
                  <a:lnTo>
                    <a:pt x="0" y="681148"/>
                  </a:lnTo>
                  <a:lnTo>
                    <a:pt x="21504" y="306587"/>
                  </a:lnTo>
                  <a:lnTo>
                    <a:pt x="343350" y="0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98A4B1C4-5D01-4DAF-94DB-D46233B3A5FE}"/>
                </a:ext>
              </a:extLst>
            </p:cNvPr>
            <p:cNvSpPr/>
            <p:nvPr/>
          </p:nvSpPr>
          <p:spPr>
            <a:xfrm>
              <a:off x="1555750" y="5109361"/>
              <a:ext cx="183120" cy="715830"/>
            </a:xfrm>
            <a:custGeom>
              <a:avLst/>
              <a:gdLst/>
              <a:ahLst/>
              <a:cxnLst/>
              <a:rect l="0" t="0" r="0" b="0"/>
              <a:pathLst>
                <a:path w="183120" h="715830">
                  <a:moveTo>
                    <a:pt x="183119" y="356527"/>
                  </a:moveTo>
                  <a:lnTo>
                    <a:pt x="149131" y="715829"/>
                  </a:lnTo>
                  <a:lnTo>
                    <a:pt x="57572" y="633980"/>
                  </a:lnTo>
                  <a:lnTo>
                    <a:pt x="0" y="418954"/>
                  </a:lnTo>
                  <a:lnTo>
                    <a:pt x="0" y="141501"/>
                  </a:lnTo>
                  <a:lnTo>
                    <a:pt x="70751" y="0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C347411E-D41D-4F25-920F-24D42D7240D7}"/>
              </a:ext>
            </a:extLst>
          </p:cNvPr>
          <p:cNvGrpSpPr/>
          <p:nvPr/>
        </p:nvGrpSpPr>
        <p:grpSpPr>
          <a:xfrm>
            <a:off x="4156468" y="4019550"/>
            <a:ext cx="1821665" cy="2789810"/>
            <a:chOff x="4156468" y="4019550"/>
            <a:chExt cx="1821665" cy="2789810"/>
          </a:xfrm>
        </p:grpSpPr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506F67F0-4A0A-4A02-8359-28A68B48F24B}"/>
                </a:ext>
              </a:extLst>
            </p:cNvPr>
            <p:cNvSpPr/>
            <p:nvPr/>
          </p:nvSpPr>
          <p:spPr>
            <a:xfrm>
              <a:off x="5235176" y="6754904"/>
              <a:ext cx="76718" cy="48289"/>
            </a:xfrm>
            <a:custGeom>
              <a:avLst/>
              <a:gdLst/>
              <a:ahLst/>
              <a:cxnLst/>
              <a:rect l="0" t="0" r="0" b="0"/>
              <a:pathLst>
                <a:path w="76718" h="48289">
                  <a:moveTo>
                    <a:pt x="76717" y="19856"/>
                  </a:moveTo>
                  <a:lnTo>
                    <a:pt x="58517" y="48288"/>
                  </a:lnTo>
                  <a:lnTo>
                    <a:pt x="51146" y="47686"/>
                  </a:lnTo>
                  <a:lnTo>
                    <a:pt x="42570" y="46482"/>
                  </a:lnTo>
                  <a:lnTo>
                    <a:pt x="24370" y="40915"/>
                  </a:lnTo>
                  <a:lnTo>
                    <a:pt x="15947" y="36855"/>
                  </a:lnTo>
                  <a:lnTo>
                    <a:pt x="8424" y="32341"/>
                  </a:lnTo>
                  <a:lnTo>
                    <a:pt x="3310" y="26624"/>
                  </a:lnTo>
                  <a:lnTo>
                    <a:pt x="0" y="20910"/>
                  </a:lnTo>
                  <a:lnTo>
                    <a:pt x="7972" y="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7748B838-93CA-44B2-AAB0-25F2E166E92D}"/>
                </a:ext>
              </a:extLst>
            </p:cNvPr>
            <p:cNvSpPr/>
            <p:nvPr/>
          </p:nvSpPr>
          <p:spPr>
            <a:xfrm>
              <a:off x="5235026" y="6754302"/>
              <a:ext cx="76718" cy="48138"/>
            </a:xfrm>
            <a:custGeom>
              <a:avLst/>
              <a:gdLst/>
              <a:ahLst/>
              <a:cxnLst/>
              <a:rect l="0" t="0" r="0" b="0"/>
              <a:pathLst>
                <a:path w="76718" h="48138">
                  <a:moveTo>
                    <a:pt x="76717" y="19556"/>
                  </a:moveTo>
                  <a:lnTo>
                    <a:pt x="58666" y="48137"/>
                  </a:lnTo>
                  <a:lnTo>
                    <a:pt x="51145" y="48137"/>
                  </a:lnTo>
                  <a:lnTo>
                    <a:pt x="42119" y="46632"/>
                  </a:lnTo>
                  <a:lnTo>
                    <a:pt x="24068" y="40616"/>
                  </a:lnTo>
                  <a:lnTo>
                    <a:pt x="16547" y="37607"/>
                  </a:lnTo>
                  <a:lnTo>
                    <a:pt x="9025" y="31590"/>
                  </a:lnTo>
                  <a:lnTo>
                    <a:pt x="3009" y="27078"/>
                  </a:lnTo>
                  <a:lnTo>
                    <a:pt x="0" y="22564"/>
                  </a:lnTo>
                  <a:lnTo>
                    <a:pt x="7521" y="0"/>
                  </a:lnTo>
                </a:path>
              </a:pathLst>
            </a:custGeom>
            <a:ln w="14986" cap="flat" cmpd="sng" algn="ctr">
              <a:solidFill>
                <a:srgbClr val="B2B2B2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5E2C8823-4CA6-414E-8D18-A8932384F192}"/>
                </a:ext>
              </a:extLst>
            </p:cNvPr>
            <p:cNvSpPr/>
            <p:nvPr/>
          </p:nvSpPr>
          <p:spPr>
            <a:xfrm>
              <a:off x="5144770" y="6761073"/>
              <a:ext cx="76718" cy="48287"/>
            </a:xfrm>
            <a:custGeom>
              <a:avLst/>
              <a:gdLst/>
              <a:ahLst/>
              <a:cxnLst/>
              <a:rect l="0" t="0" r="0" b="0"/>
              <a:pathLst>
                <a:path w="76718" h="48287">
                  <a:moveTo>
                    <a:pt x="76717" y="19854"/>
                  </a:moveTo>
                  <a:lnTo>
                    <a:pt x="58517" y="48286"/>
                  </a:lnTo>
                  <a:lnTo>
                    <a:pt x="51145" y="48286"/>
                  </a:lnTo>
                  <a:lnTo>
                    <a:pt x="42570" y="46631"/>
                  </a:lnTo>
                  <a:lnTo>
                    <a:pt x="24369" y="40913"/>
                  </a:lnTo>
                  <a:lnTo>
                    <a:pt x="15945" y="37004"/>
                  </a:lnTo>
                  <a:lnTo>
                    <a:pt x="8424" y="32491"/>
                  </a:lnTo>
                  <a:lnTo>
                    <a:pt x="3310" y="27227"/>
                  </a:lnTo>
                  <a:lnTo>
                    <a:pt x="0" y="21059"/>
                  </a:lnTo>
                  <a:lnTo>
                    <a:pt x="7972" y="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D8E7E964-E682-46C5-909D-5F92EB436952}"/>
                </a:ext>
              </a:extLst>
            </p:cNvPr>
            <p:cNvSpPr/>
            <p:nvPr/>
          </p:nvSpPr>
          <p:spPr>
            <a:xfrm>
              <a:off x="5144770" y="6761824"/>
              <a:ext cx="76718" cy="46633"/>
            </a:xfrm>
            <a:custGeom>
              <a:avLst/>
              <a:gdLst/>
              <a:ahLst/>
              <a:cxnLst/>
              <a:rect l="0" t="0" r="0" b="0"/>
              <a:pathLst>
                <a:path w="76718" h="46633">
                  <a:moveTo>
                    <a:pt x="76717" y="18051"/>
                  </a:moveTo>
                  <a:lnTo>
                    <a:pt x="58666" y="46632"/>
                  </a:lnTo>
                  <a:lnTo>
                    <a:pt x="51145" y="46632"/>
                  </a:lnTo>
                  <a:lnTo>
                    <a:pt x="42119" y="45128"/>
                  </a:lnTo>
                  <a:lnTo>
                    <a:pt x="24068" y="39110"/>
                  </a:lnTo>
                  <a:lnTo>
                    <a:pt x="16547" y="37607"/>
                  </a:lnTo>
                  <a:lnTo>
                    <a:pt x="9025" y="31589"/>
                  </a:lnTo>
                  <a:lnTo>
                    <a:pt x="3008" y="25573"/>
                  </a:lnTo>
                  <a:lnTo>
                    <a:pt x="0" y="19555"/>
                  </a:lnTo>
                  <a:lnTo>
                    <a:pt x="7521" y="0"/>
                  </a:lnTo>
                </a:path>
              </a:pathLst>
            </a:custGeom>
            <a:ln w="14986" cap="flat" cmpd="sng" algn="ctr">
              <a:solidFill>
                <a:srgbClr val="B2B2B2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C98B1F6E-FFB0-4A94-AF35-81EE7AE013CE}"/>
                </a:ext>
              </a:extLst>
            </p:cNvPr>
            <p:cNvSpPr/>
            <p:nvPr/>
          </p:nvSpPr>
          <p:spPr>
            <a:xfrm>
              <a:off x="4984415" y="6653668"/>
              <a:ext cx="68746" cy="65287"/>
            </a:xfrm>
            <a:custGeom>
              <a:avLst/>
              <a:gdLst/>
              <a:ahLst/>
              <a:cxnLst/>
              <a:rect l="0" t="0" r="0" b="0"/>
              <a:pathLst>
                <a:path w="68746" h="65287">
                  <a:moveTo>
                    <a:pt x="68745" y="44828"/>
                  </a:moveTo>
                  <a:lnTo>
                    <a:pt x="44978" y="65286"/>
                  </a:lnTo>
                  <a:lnTo>
                    <a:pt x="36404" y="64833"/>
                  </a:lnTo>
                  <a:lnTo>
                    <a:pt x="27828" y="61975"/>
                  </a:lnTo>
                  <a:lnTo>
                    <a:pt x="20458" y="56861"/>
                  </a:lnTo>
                  <a:lnTo>
                    <a:pt x="13088" y="51144"/>
                  </a:lnTo>
                  <a:lnTo>
                    <a:pt x="3460" y="38057"/>
                  </a:lnTo>
                  <a:lnTo>
                    <a:pt x="602" y="31288"/>
                  </a:lnTo>
                  <a:lnTo>
                    <a:pt x="0" y="24369"/>
                  </a:lnTo>
                  <a:lnTo>
                    <a:pt x="13088" y="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-form: Shape 22">
              <a:extLst>
                <a:ext uri="{FF2B5EF4-FFF2-40B4-BE49-F238E27FC236}">
                  <a16:creationId xmlns:a16="http://schemas.microsoft.com/office/drawing/2014/main" id="{2DB3DEDE-2569-4EB4-A08D-14B4E68D487E}"/>
                </a:ext>
              </a:extLst>
            </p:cNvPr>
            <p:cNvSpPr/>
            <p:nvPr/>
          </p:nvSpPr>
          <p:spPr>
            <a:xfrm>
              <a:off x="4983813" y="6653517"/>
              <a:ext cx="69197" cy="64684"/>
            </a:xfrm>
            <a:custGeom>
              <a:avLst/>
              <a:gdLst/>
              <a:ahLst/>
              <a:cxnLst/>
              <a:rect l="0" t="0" r="0" b="0"/>
              <a:pathLst>
                <a:path w="69197" h="64684">
                  <a:moveTo>
                    <a:pt x="69196" y="43624"/>
                  </a:moveTo>
                  <a:lnTo>
                    <a:pt x="45128" y="64683"/>
                  </a:lnTo>
                  <a:lnTo>
                    <a:pt x="37607" y="64683"/>
                  </a:lnTo>
                  <a:lnTo>
                    <a:pt x="28581" y="63179"/>
                  </a:lnTo>
                  <a:lnTo>
                    <a:pt x="21060" y="55658"/>
                  </a:lnTo>
                  <a:lnTo>
                    <a:pt x="13539" y="51145"/>
                  </a:lnTo>
                  <a:lnTo>
                    <a:pt x="4513" y="37607"/>
                  </a:lnTo>
                  <a:lnTo>
                    <a:pt x="1504" y="30085"/>
                  </a:lnTo>
                  <a:lnTo>
                    <a:pt x="0" y="25572"/>
                  </a:lnTo>
                  <a:lnTo>
                    <a:pt x="13539" y="0"/>
                  </a:lnTo>
                </a:path>
              </a:pathLst>
            </a:custGeom>
            <a:ln w="14986" cap="flat" cmpd="sng" algn="ctr">
              <a:solidFill>
                <a:srgbClr val="B2B2B2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Free-form: Shape 23">
              <a:extLst>
                <a:ext uri="{FF2B5EF4-FFF2-40B4-BE49-F238E27FC236}">
                  <a16:creationId xmlns:a16="http://schemas.microsoft.com/office/drawing/2014/main" id="{187EFA9D-44F6-446F-8DF8-4B82814C1116}"/>
                </a:ext>
              </a:extLst>
            </p:cNvPr>
            <p:cNvSpPr/>
            <p:nvPr/>
          </p:nvSpPr>
          <p:spPr>
            <a:xfrm>
              <a:off x="4701915" y="6396138"/>
              <a:ext cx="66489" cy="57914"/>
            </a:xfrm>
            <a:custGeom>
              <a:avLst/>
              <a:gdLst/>
              <a:ahLst/>
              <a:cxnLst/>
              <a:rect l="0" t="0" r="0" b="0"/>
              <a:pathLst>
                <a:path w="66489" h="57914">
                  <a:moveTo>
                    <a:pt x="66488" y="32942"/>
                  </a:moveTo>
                  <a:lnTo>
                    <a:pt x="47082" y="57913"/>
                  </a:lnTo>
                  <a:lnTo>
                    <a:pt x="39711" y="57913"/>
                  </a:lnTo>
                  <a:lnTo>
                    <a:pt x="32341" y="56258"/>
                  </a:lnTo>
                  <a:lnTo>
                    <a:pt x="16397" y="47083"/>
                  </a:lnTo>
                  <a:lnTo>
                    <a:pt x="4513" y="35199"/>
                  </a:lnTo>
                  <a:lnTo>
                    <a:pt x="1053" y="30085"/>
                  </a:lnTo>
                  <a:lnTo>
                    <a:pt x="0" y="25573"/>
                  </a:lnTo>
                  <a:lnTo>
                    <a:pt x="10680" y="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867490A7-394C-4DE9-A8CA-8FC9F3F4A3F6}"/>
                </a:ext>
              </a:extLst>
            </p:cNvPr>
            <p:cNvSpPr/>
            <p:nvPr/>
          </p:nvSpPr>
          <p:spPr>
            <a:xfrm>
              <a:off x="4702516" y="6394783"/>
              <a:ext cx="66189" cy="58667"/>
            </a:xfrm>
            <a:custGeom>
              <a:avLst/>
              <a:gdLst/>
              <a:ahLst/>
              <a:cxnLst/>
              <a:rect l="0" t="0" r="0" b="0"/>
              <a:pathLst>
                <a:path w="66189" h="58667">
                  <a:moveTo>
                    <a:pt x="66188" y="33094"/>
                  </a:moveTo>
                  <a:lnTo>
                    <a:pt x="46632" y="58666"/>
                  </a:lnTo>
                  <a:lnTo>
                    <a:pt x="39111" y="58666"/>
                  </a:lnTo>
                  <a:lnTo>
                    <a:pt x="31590" y="58666"/>
                  </a:lnTo>
                  <a:lnTo>
                    <a:pt x="15043" y="48137"/>
                  </a:lnTo>
                  <a:lnTo>
                    <a:pt x="4513" y="36102"/>
                  </a:lnTo>
                  <a:lnTo>
                    <a:pt x="0" y="30085"/>
                  </a:lnTo>
                  <a:lnTo>
                    <a:pt x="0" y="25573"/>
                  </a:lnTo>
                  <a:lnTo>
                    <a:pt x="10530" y="0"/>
                  </a:lnTo>
                </a:path>
              </a:pathLst>
            </a:custGeom>
            <a:ln w="14986" cap="flat" cmpd="sng" algn="ctr">
              <a:solidFill>
                <a:srgbClr val="B2B2B2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FE9B1B89-C893-452F-907C-3072A5D4083E}"/>
                </a:ext>
              </a:extLst>
            </p:cNvPr>
            <p:cNvSpPr/>
            <p:nvPr/>
          </p:nvSpPr>
          <p:spPr>
            <a:xfrm>
              <a:off x="4597819" y="6314156"/>
              <a:ext cx="57916" cy="58666"/>
            </a:xfrm>
            <a:custGeom>
              <a:avLst/>
              <a:gdLst/>
              <a:ahLst/>
              <a:cxnLst/>
              <a:rect l="0" t="0" r="0" b="0"/>
              <a:pathLst>
                <a:path w="57916" h="58666">
                  <a:moveTo>
                    <a:pt x="57915" y="38658"/>
                  </a:moveTo>
                  <a:lnTo>
                    <a:pt x="40915" y="58665"/>
                  </a:lnTo>
                  <a:lnTo>
                    <a:pt x="34147" y="57461"/>
                  </a:lnTo>
                  <a:lnTo>
                    <a:pt x="26625" y="54001"/>
                  </a:lnTo>
                  <a:lnTo>
                    <a:pt x="11883" y="44374"/>
                  </a:lnTo>
                  <a:lnTo>
                    <a:pt x="6167" y="38207"/>
                  </a:lnTo>
                  <a:lnTo>
                    <a:pt x="1654" y="31889"/>
                  </a:lnTo>
                  <a:lnTo>
                    <a:pt x="0" y="25571"/>
                  </a:lnTo>
                  <a:lnTo>
                    <a:pt x="601" y="20006"/>
                  </a:lnTo>
                  <a:lnTo>
                    <a:pt x="13086" y="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53DB1378-650E-4686-95D0-4FABDAD9AB1E}"/>
                </a:ext>
              </a:extLst>
            </p:cNvPr>
            <p:cNvSpPr/>
            <p:nvPr/>
          </p:nvSpPr>
          <p:spPr>
            <a:xfrm>
              <a:off x="4597218" y="6313553"/>
              <a:ext cx="58667" cy="58668"/>
            </a:xfrm>
            <a:custGeom>
              <a:avLst/>
              <a:gdLst/>
              <a:ahLst/>
              <a:cxnLst/>
              <a:rect l="0" t="0" r="0" b="0"/>
              <a:pathLst>
                <a:path w="58667" h="58668">
                  <a:moveTo>
                    <a:pt x="58666" y="39111"/>
                  </a:moveTo>
                  <a:lnTo>
                    <a:pt x="42119" y="58667"/>
                  </a:lnTo>
                  <a:lnTo>
                    <a:pt x="34598" y="57162"/>
                  </a:lnTo>
                  <a:lnTo>
                    <a:pt x="27076" y="54154"/>
                  </a:lnTo>
                  <a:lnTo>
                    <a:pt x="12034" y="43624"/>
                  </a:lnTo>
                  <a:lnTo>
                    <a:pt x="7521" y="37607"/>
                  </a:lnTo>
                  <a:lnTo>
                    <a:pt x="1504" y="31590"/>
                  </a:lnTo>
                  <a:lnTo>
                    <a:pt x="0" y="27077"/>
                  </a:lnTo>
                  <a:lnTo>
                    <a:pt x="1504" y="19556"/>
                  </a:lnTo>
                  <a:lnTo>
                    <a:pt x="13538" y="0"/>
                  </a:lnTo>
                </a:path>
              </a:pathLst>
            </a:custGeom>
            <a:ln w="14986" cap="flat" cmpd="sng" algn="ctr">
              <a:solidFill>
                <a:srgbClr val="B2B2B2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3E50CD04-6674-4462-B197-259C72B87365}"/>
                </a:ext>
              </a:extLst>
            </p:cNvPr>
            <p:cNvSpPr/>
            <p:nvPr/>
          </p:nvSpPr>
          <p:spPr>
            <a:xfrm>
              <a:off x="4617674" y="5894014"/>
              <a:ext cx="130272" cy="121094"/>
            </a:xfrm>
            <a:custGeom>
              <a:avLst/>
              <a:gdLst/>
              <a:ahLst/>
              <a:cxnLst/>
              <a:rect l="0" t="0" r="0" b="0"/>
              <a:pathLst>
                <a:path w="130272" h="121094">
                  <a:moveTo>
                    <a:pt x="9630" y="121093"/>
                  </a:moveTo>
                  <a:lnTo>
                    <a:pt x="9630" y="106953"/>
                  </a:lnTo>
                  <a:lnTo>
                    <a:pt x="8575" y="93867"/>
                  </a:lnTo>
                  <a:lnTo>
                    <a:pt x="4514" y="69346"/>
                  </a:lnTo>
                  <a:lnTo>
                    <a:pt x="603" y="46030"/>
                  </a:lnTo>
                  <a:lnTo>
                    <a:pt x="0" y="22714"/>
                  </a:lnTo>
                  <a:lnTo>
                    <a:pt x="14293" y="19405"/>
                  </a:lnTo>
                  <a:lnTo>
                    <a:pt x="31893" y="16547"/>
                  </a:lnTo>
                  <a:lnTo>
                    <a:pt x="69949" y="11433"/>
                  </a:lnTo>
                  <a:lnTo>
                    <a:pt x="88753" y="9176"/>
                  </a:lnTo>
                  <a:lnTo>
                    <a:pt x="105752" y="6317"/>
                  </a:lnTo>
                  <a:lnTo>
                    <a:pt x="120042" y="3461"/>
                  </a:lnTo>
                  <a:lnTo>
                    <a:pt x="130271" y="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668202C4-0D9E-4F6F-B496-A4A60EDD6271}"/>
                </a:ext>
              </a:extLst>
            </p:cNvPr>
            <p:cNvSpPr/>
            <p:nvPr/>
          </p:nvSpPr>
          <p:spPr>
            <a:xfrm>
              <a:off x="4618277" y="5893864"/>
              <a:ext cx="129368" cy="120342"/>
            </a:xfrm>
            <a:custGeom>
              <a:avLst/>
              <a:gdLst/>
              <a:ahLst/>
              <a:cxnLst/>
              <a:rect l="0" t="0" r="0" b="0"/>
              <a:pathLst>
                <a:path w="129368" h="120342">
                  <a:moveTo>
                    <a:pt x="129367" y="0"/>
                  </a:moveTo>
                  <a:lnTo>
                    <a:pt x="118837" y="3008"/>
                  </a:lnTo>
                  <a:lnTo>
                    <a:pt x="105298" y="6017"/>
                  </a:lnTo>
                  <a:lnTo>
                    <a:pt x="88751" y="9025"/>
                  </a:lnTo>
                  <a:lnTo>
                    <a:pt x="69196" y="10529"/>
                  </a:lnTo>
                  <a:lnTo>
                    <a:pt x="31590" y="16547"/>
                  </a:lnTo>
                  <a:lnTo>
                    <a:pt x="13539" y="19555"/>
                  </a:lnTo>
                  <a:lnTo>
                    <a:pt x="0" y="22564"/>
                  </a:lnTo>
                  <a:lnTo>
                    <a:pt x="0" y="45128"/>
                  </a:lnTo>
                  <a:lnTo>
                    <a:pt x="4513" y="70700"/>
                  </a:lnTo>
                  <a:lnTo>
                    <a:pt x="7521" y="93264"/>
                  </a:lnTo>
                  <a:lnTo>
                    <a:pt x="9025" y="108307"/>
                  </a:lnTo>
                  <a:lnTo>
                    <a:pt x="9025" y="120341"/>
                  </a:lnTo>
                </a:path>
              </a:pathLst>
            </a:custGeom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3348801C-E840-4A2D-9444-94FA922408B9}"/>
                </a:ext>
              </a:extLst>
            </p:cNvPr>
            <p:cNvSpPr/>
            <p:nvPr/>
          </p:nvSpPr>
          <p:spPr>
            <a:xfrm>
              <a:off x="4415352" y="4859832"/>
              <a:ext cx="936405" cy="1923353"/>
            </a:xfrm>
            <a:custGeom>
              <a:avLst/>
              <a:gdLst/>
              <a:ahLst/>
              <a:cxnLst/>
              <a:rect l="0" t="0" r="0" b="0"/>
              <a:pathLst>
                <a:path w="936405" h="1923353">
                  <a:moveTo>
                    <a:pt x="24370" y="65435"/>
                  </a:moveTo>
                  <a:lnTo>
                    <a:pt x="84690" y="68896"/>
                  </a:lnTo>
                  <a:lnTo>
                    <a:pt x="142154" y="69347"/>
                  </a:lnTo>
                  <a:lnTo>
                    <a:pt x="197810" y="66639"/>
                  </a:lnTo>
                  <a:lnTo>
                    <a:pt x="253468" y="60923"/>
                  </a:lnTo>
                  <a:lnTo>
                    <a:pt x="308675" y="51747"/>
                  </a:lnTo>
                  <a:lnTo>
                    <a:pt x="366137" y="38660"/>
                  </a:lnTo>
                  <a:lnTo>
                    <a:pt x="425256" y="21661"/>
                  </a:lnTo>
                  <a:lnTo>
                    <a:pt x="455943" y="11432"/>
                  </a:lnTo>
                  <a:lnTo>
                    <a:pt x="487232" y="0"/>
                  </a:lnTo>
                  <a:lnTo>
                    <a:pt x="496256" y="8575"/>
                  </a:lnTo>
                  <a:lnTo>
                    <a:pt x="504229" y="17751"/>
                  </a:lnTo>
                  <a:lnTo>
                    <a:pt x="510546" y="28430"/>
                  </a:lnTo>
                  <a:lnTo>
                    <a:pt x="516112" y="39864"/>
                  </a:lnTo>
                  <a:lnTo>
                    <a:pt x="524087" y="64232"/>
                  </a:lnTo>
                  <a:lnTo>
                    <a:pt x="528147" y="91008"/>
                  </a:lnTo>
                  <a:lnTo>
                    <a:pt x="528147" y="118235"/>
                  </a:lnTo>
                  <a:lnTo>
                    <a:pt x="523634" y="144410"/>
                  </a:lnTo>
                  <a:lnTo>
                    <a:pt x="514458" y="169530"/>
                  </a:lnTo>
                  <a:lnTo>
                    <a:pt x="508742" y="180210"/>
                  </a:lnTo>
                  <a:lnTo>
                    <a:pt x="501972" y="190440"/>
                  </a:lnTo>
                  <a:lnTo>
                    <a:pt x="511600" y="214959"/>
                  </a:lnTo>
                  <a:lnTo>
                    <a:pt x="520174" y="242788"/>
                  </a:lnTo>
                  <a:lnTo>
                    <a:pt x="526341" y="273475"/>
                  </a:lnTo>
                  <a:lnTo>
                    <a:pt x="532058" y="306569"/>
                  </a:lnTo>
                  <a:lnTo>
                    <a:pt x="536119" y="341769"/>
                  </a:lnTo>
                  <a:lnTo>
                    <a:pt x="538978" y="378775"/>
                  </a:lnTo>
                  <a:lnTo>
                    <a:pt x="541233" y="417433"/>
                  </a:lnTo>
                  <a:lnTo>
                    <a:pt x="542286" y="457146"/>
                  </a:lnTo>
                  <a:lnTo>
                    <a:pt x="542286" y="538528"/>
                  </a:lnTo>
                  <a:lnTo>
                    <a:pt x="540632" y="619156"/>
                  </a:lnTo>
                  <a:lnTo>
                    <a:pt x="537774" y="697076"/>
                  </a:lnTo>
                  <a:lnTo>
                    <a:pt x="536721" y="734532"/>
                  </a:lnTo>
                  <a:lnTo>
                    <a:pt x="534916" y="769281"/>
                  </a:lnTo>
                  <a:lnTo>
                    <a:pt x="540632" y="814259"/>
                  </a:lnTo>
                  <a:lnTo>
                    <a:pt x="547402" y="860290"/>
                  </a:lnTo>
                  <a:lnTo>
                    <a:pt x="562746" y="952350"/>
                  </a:lnTo>
                  <a:lnTo>
                    <a:pt x="570718" y="997328"/>
                  </a:lnTo>
                  <a:lnTo>
                    <a:pt x="577638" y="1039898"/>
                  </a:lnTo>
                  <a:lnTo>
                    <a:pt x="583203" y="1080814"/>
                  </a:lnTo>
                  <a:lnTo>
                    <a:pt x="586662" y="1118420"/>
                  </a:lnTo>
                  <a:lnTo>
                    <a:pt x="595838" y="1115563"/>
                  </a:lnTo>
                  <a:lnTo>
                    <a:pt x="606519" y="1112102"/>
                  </a:lnTo>
                  <a:lnTo>
                    <a:pt x="619606" y="1108191"/>
                  </a:lnTo>
                  <a:lnTo>
                    <a:pt x="634498" y="1104130"/>
                  </a:lnTo>
                  <a:lnTo>
                    <a:pt x="652098" y="1099617"/>
                  </a:lnTo>
                  <a:lnTo>
                    <a:pt x="671352" y="1095104"/>
                  </a:lnTo>
                  <a:lnTo>
                    <a:pt x="693616" y="1090442"/>
                  </a:lnTo>
                  <a:lnTo>
                    <a:pt x="717384" y="1085326"/>
                  </a:lnTo>
                  <a:lnTo>
                    <a:pt x="717384" y="1116615"/>
                  </a:lnTo>
                  <a:lnTo>
                    <a:pt x="716331" y="1146249"/>
                  </a:lnTo>
                  <a:lnTo>
                    <a:pt x="715128" y="1202508"/>
                  </a:lnTo>
                  <a:lnTo>
                    <a:pt x="717384" y="1257114"/>
                  </a:lnTo>
                  <a:lnTo>
                    <a:pt x="720843" y="1283890"/>
                  </a:lnTo>
                  <a:lnTo>
                    <a:pt x="726559" y="1311117"/>
                  </a:lnTo>
                  <a:lnTo>
                    <a:pt x="735585" y="1337892"/>
                  </a:lnTo>
                  <a:lnTo>
                    <a:pt x="747018" y="1363916"/>
                  </a:lnTo>
                  <a:lnTo>
                    <a:pt x="760706" y="1389038"/>
                  </a:lnTo>
                  <a:lnTo>
                    <a:pt x="775449" y="1413407"/>
                  </a:lnTo>
                  <a:lnTo>
                    <a:pt x="804932" y="1463499"/>
                  </a:lnTo>
                  <a:lnTo>
                    <a:pt x="818018" y="1489072"/>
                  </a:lnTo>
                  <a:lnTo>
                    <a:pt x="828248" y="1515246"/>
                  </a:lnTo>
                  <a:lnTo>
                    <a:pt x="847050" y="1563533"/>
                  </a:lnTo>
                  <a:lnTo>
                    <a:pt x="864199" y="1612421"/>
                  </a:lnTo>
                  <a:lnTo>
                    <a:pt x="870368" y="1637393"/>
                  </a:lnTo>
                  <a:lnTo>
                    <a:pt x="873827" y="1663566"/>
                  </a:lnTo>
                  <a:lnTo>
                    <a:pt x="873226" y="1690342"/>
                  </a:lnTo>
                  <a:lnTo>
                    <a:pt x="867510" y="1718773"/>
                  </a:lnTo>
                  <a:lnTo>
                    <a:pt x="877739" y="1725541"/>
                  </a:lnTo>
                  <a:lnTo>
                    <a:pt x="886915" y="1733514"/>
                  </a:lnTo>
                  <a:lnTo>
                    <a:pt x="904514" y="1753371"/>
                  </a:lnTo>
                  <a:lnTo>
                    <a:pt x="918654" y="1777287"/>
                  </a:lnTo>
                  <a:lnTo>
                    <a:pt x="929485" y="1802861"/>
                  </a:lnTo>
                  <a:lnTo>
                    <a:pt x="935802" y="1829036"/>
                  </a:lnTo>
                  <a:lnTo>
                    <a:pt x="936404" y="1841521"/>
                  </a:lnTo>
                  <a:lnTo>
                    <a:pt x="935802" y="1854005"/>
                  </a:lnTo>
                  <a:lnTo>
                    <a:pt x="933997" y="1865438"/>
                  </a:lnTo>
                  <a:lnTo>
                    <a:pt x="930086" y="1875666"/>
                  </a:lnTo>
                  <a:lnTo>
                    <a:pt x="923769" y="1884692"/>
                  </a:lnTo>
                  <a:lnTo>
                    <a:pt x="915795" y="1892213"/>
                  </a:lnTo>
                  <a:lnTo>
                    <a:pt x="901055" y="1902896"/>
                  </a:lnTo>
                  <a:lnTo>
                    <a:pt x="885710" y="1910867"/>
                  </a:lnTo>
                  <a:lnTo>
                    <a:pt x="870368" y="1916583"/>
                  </a:lnTo>
                  <a:lnTo>
                    <a:pt x="853819" y="1920645"/>
                  </a:lnTo>
                  <a:lnTo>
                    <a:pt x="838026" y="1922901"/>
                  </a:lnTo>
                  <a:lnTo>
                    <a:pt x="820877" y="1923352"/>
                  </a:lnTo>
                  <a:lnTo>
                    <a:pt x="804481" y="1921697"/>
                  </a:lnTo>
                  <a:lnTo>
                    <a:pt x="787332" y="1918238"/>
                  </a:lnTo>
                  <a:lnTo>
                    <a:pt x="752734" y="1907559"/>
                  </a:lnTo>
                  <a:lnTo>
                    <a:pt x="717384" y="1891012"/>
                  </a:lnTo>
                  <a:lnTo>
                    <a:pt x="681581" y="1869950"/>
                  </a:lnTo>
                  <a:lnTo>
                    <a:pt x="646383" y="1844980"/>
                  </a:lnTo>
                  <a:lnTo>
                    <a:pt x="611182" y="1817151"/>
                  </a:lnTo>
                  <a:lnTo>
                    <a:pt x="576434" y="1786464"/>
                  </a:lnTo>
                  <a:lnTo>
                    <a:pt x="542889" y="1754574"/>
                  </a:lnTo>
                  <a:lnTo>
                    <a:pt x="509945" y="1721632"/>
                  </a:lnTo>
                  <a:lnTo>
                    <a:pt x="478657" y="1689137"/>
                  </a:lnTo>
                  <a:lnTo>
                    <a:pt x="448572" y="1656797"/>
                  </a:lnTo>
                  <a:lnTo>
                    <a:pt x="420140" y="1626712"/>
                  </a:lnTo>
                  <a:lnTo>
                    <a:pt x="393966" y="1598280"/>
                  </a:lnTo>
                  <a:lnTo>
                    <a:pt x="332593" y="1559622"/>
                  </a:lnTo>
                  <a:lnTo>
                    <a:pt x="301305" y="1540216"/>
                  </a:lnTo>
                  <a:lnTo>
                    <a:pt x="270617" y="1520360"/>
                  </a:lnTo>
                  <a:lnTo>
                    <a:pt x="240984" y="1498698"/>
                  </a:lnTo>
                  <a:lnTo>
                    <a:pt x="214357" y="1475382"/>
                  </a:lnTo>
                  <a:lnTo>
                    <a:pt x="191042" y="1449208"/>
                  </a:lnTo>
                  <a:lnTo>
                    <a:pt x="180812" y="1434466"/>
                  </a:lnTo>
                  <a:lnTo>
                    <a:pt x="171637" y="1419725"/>
                  </a:lnTo>
                  <a:lnTo>
                    <a:pt x="167123" y="1407692"/>
                  </a:lnTo>
                  <a:lnTo>
                    <a:pt x="164867" y="1395205"/>
                  </a:lnTo>
                  <a:lnTo>
                    <a:pt x="165920" y="1369030"/>
                  </a:lnTo>
                  <a:lnTo>
                    <a:pt x="162611" y="1330372"/>
                  </a:lnTo>
                  <a:lnTo>
                    <a:pt x="163663" y="1292914"/>
                  </a:lnTo>
                  <a:lnTo>
                    <a:pt x="169380" y="1255459"/>
                  </a:lnTo>
                  <a:lnTo>
                    <a:pt x="180812" y="1219055"/>
                  </a:lnTo>
                  <a:lnTo>
                    <a:pt x="197209" y="1181449"/>
                  </a:lnTo>
                  <a:lnTo>
                    <a:pt x="220525" y="1143993"/>
                  </a:lnTo>
                  <a:lnTo>
                    <a:pt x="234215" y="1125189"/>
                  </a:lnTo>
                  <a:lnTo>
                    <a:pt x="249557" y="1105934"/>
                  </a:lnTo>
                  <a:lnTo>
                    <a:pt x="267157" y="1085928"/>
                  </a:lnTo>
                  <a:lnTo>
                    <a:pt x="285959" y="1066073"/>
                  </a:lnTo>
                  <a:lnTo>
                    <a:pt x="283102" y="1049526"/>
                  </a:lnTo>
                  <a:lnTo>
                    <a:pt x="276183" y="1034181"/>
                  </a:lnTo>
                  <a:lnTo>
                    <a:pt x="267157" y="1019440"/>
                  </a:lnTo>
                  <a:lnTo>
                    <a:pt x="256326" y="1005300"/>
                  </a:lnTo>
                  <a:lnTo>
                    <a:pt x="233613" y="976869"/>
                  </a:lnTo>
                  <a:lnTo>
                    <a:pt x="223383" y="962580"/>
                  </a:lnTo>
                  <a:lnTo>
                    <a:pt x="215411" y="947237"/>
                  </a:lnTo>
                  <a:lnTo>
                    <a:pt x="149523" y="792598"/>
                  </a:lnTo>
                  <a:lnTo>
                    <a:pt x="118236" y="714075"/>
                  </a:lnTo>
                  <a:lnTo>
                    <a:pt x="89804" y="635101"/>
                  </a:lnTo>
                  <a:lnTo>
                    <a:pt x="66488" y="554322"/>
                  </a:lnTo>
                  <a:lnTo>
                    <a:pt x="57313" y="513406"/>
                  </a:lnTo>
                  <a:lnTo>
                    <a:pt x="49341" y="471888"/>
                  </a:lnTo>
                  <a:lnTo>
                    <a:pt x="43774" y="430370"/>
                  </a:lnTo>
                  <a:lnTo>
                    <a:pt x="40315" y="387799"/>
                  </a:lnTo>
                  <a:lnTo>
                    <a:pt x="39111" y="344627"/>
                  </a:lnTo>
                  <a:lnTo>
                    <a:pt x="40917" y="300854"/>
                  </a:lnTo>
                  <a:lnTo>
                    <a:pt x="29483" y="275280"/>
                  </a:lnTo>
                  <a:lnTo>
                    <a:pt x="18652" y="246247"/>
                  </a:lnTo>
                  <a:lnTo>
                    <a:pt x="9026" y="214959"/>
                  </a:lnTo>
                  <a:lnTo>
                    <a:pt x="2857" y="182618"/>
                  </a:lnTo>
                  <a:lnTo>
                    <a:pt x="0" y="150126"/>
                  </a:lnTo>
                  <a:lnTo>
                    <a:pt x="0" y="134179"/>
                  </a:lnTo>
                  <a:lnTo>
                    <a:pt x="1655" y="118836"/>
                  </a:lnTo>
                  <a:lnTo>
                    <a:pt x="5114" y="104696"/>
                  </a:lnTo>
                  <a:lnTo>
                    <a:pt x="9626" y="90406"/>
                  </a:lnTo>
                  <a:lnTo>
                    <a:pt x="16396" y="77320"/>
                  </a:lnTo>
                  <a:close/>
                </a:path>
              </a:pathLst>
            </a:custGeom>
            <a:solidFill>
              <a:srgbClr val="FF0000"/>
            </a:solidFill>
            <a:ln w="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07B55EB-1259-4CEA-9384-DC4433216C2B}"/>
                </a:ext>
              </a:extLst>
            </p:cNvPr>
            <p:cNvSpPr/>
            <p:nvPr/>
          </p:nvSpPr>
          <p:spPr>
            <a:xfrm>
              <a:off x="4415201" y="4858929"/>
              <a:ext cx="937158" cy="1925459"/>
            </a:xfrm>
            <a:custGeom>
              <a:avLst/>
              <a:gdLst/>
              <a:ahLst/>
              <a:cxnLst/>
              <a:rect l="0" t="0" r="0" b="0"/>
              <a:pathLst>
                <a:path w="937158" h="1925459">
                  <a:moveTo>
                    <a:pt x="24069" y="66188"/>
                  </a:moveTo>
                  <a:lnTo>
                    <a:pt x="84239" y="69197"/>
                  </a:lnTo>
                  <a:lnTo>
                    <a:pt x="142906" y="69197"/>
                  </a:lnTo>
                  <a:lnTo>
                    <a:pt x="198564" y="66188"/>
                  </a:lnTo>
                  <a:lnTo>
                    <a:pt x="254221" y="61675"/>
                  </a:lnTo>
                  <a:lnTo>
                    <a:pt x="308375" y="52649"/>
                  </a:lnTo>
                  <a:lnTo>
                    <a:pt x="367041" y="39112"/>
                  </a:lnTo>
                  <a:lnTo>
                    <a:pt x="425707" y="22565"/>
                  </a:lnTo>
                  <a:lnTo>
                    <a:pt x="455792" y="12034"/>
                  </a:lnTo>
                  <a:lnTo>
                    <a:pt x="487382" y="0"/>
                  </a:lnTo>
                  <a:lnTo>
                    <a:pt x="496408" y="9026"/>
                  </a:lnTo>
                  <a:lnTo>
                    <a:pt x="503929" y="18052"/>
                  </a:lnTo>
                  <a:lnTo>
                    <a:pt x="509946" y="28581"/>
                  </a:lnTo>
                  <a:lnTo>
                    <a:pt x="515963" y="40616"/>
                  </a:lnTo>
                  <a:lnTo>
                    <a:pt x="524989" y="64684"/>
                  </a:lnTo>
                  <a:lnTo>
                    <a:pt x="527997" y="91761"/>
                  </a:lnTo>
                  <a:lnTo>
                    <a:pt x="527997" y="118837"/>
                  </a:lnTo>
                  <a:lnTo>
                    <a:pt x="523485" y="144410"/>
                  </a:lnTo>
                  <a:lnTo>
                    <a:pt x="514459" y="169982"/>
                  </a:lnTo>
                  <a:lnTo>
                    <a:pt x="508442" y="180512"/>
                  </a:lnTo>
                  <a:lnTo>
                    <a:pt x="502425" y="191042"/>
                  </a:lnTo>
                  <a:lnTo>
                    <a:pt x="511450" y="215110"/>
                  </a:lnTo>
                  <a:lnTo>
                    <a:pt x="520476" y="242187"/>
                  </a:lnTo>
                  <a:lnTo>
                    <a:pt x="526493" y="273777"/>
                  </a:lnTo>
                  <a:lnTo>
                    <a:pt x="532510" y="306870"/>
                  </a:lnTo>
                  <a:lnTo>
                    <a:pt x="535519" y="341468"/>
                  </a:lnTo>
                  <a:lnTo>
                    <a:pt x="538527" y="379075"/>
                  </a:lnTo>
                  <a:lnTo>
                    <a:pt x="541536" y="418186"/>
                  </a:lnTo>
                  <a:lnTo>
                    <a:pt x="543040" y="457297"/>
                  </a:lnTo>
                  <a:lnTo>
                    <a:pt x="543040" y="538527"/>
                  </a:lnTo>
                  <a:lnTo>
                    <a:pt x="540031" y="619757"/>
                  </a:lnTo>
                  <a:lnTo>
                    <a:pt x="538527" y="697979"/>
                  </a:lnTo>
                  <a:lnTo>
                    <a:pt x="537023" y="734082"/>
                  </a:lnTo>
                  <a:lnTo>
                    <a:pt x="535519" y="768679"/>
                  </a:lnTo>
                  <a:lnTo>
                    <a:pt x="540031" y="813807"/>
                  </a:lnTo>
                  <a:lnTo>
                    <a:pt x="547553" y="860440"/>
                  </a:lnTo>
                  <a:lnTo>
                    <a:pt x="562595" y="952200"/>
                  </a:lnTo>
                  <a:lnTo>
                    <a:pt x="570116" y="997327"/>
                  </a:lnTo>
                  <a:lnTo>
                    <a:pt x="577638" y="1039447"/>
                  </a:lnTo>
                  <a:lnTo>
                    <a:pt x="583655" y="1083071"/>
                  </a:lnTo>
                  <a:lnTo>
                    <a:pt x="586663" y="1120677"/>
                  </a:lnTo>
                  <a:lnTo>
                    <a:pt x="595689" y="1116164"/>
                  </a:lnTo>
                  <a:lnTo>
                    <a:pt x="606219" y="1113156"/>
                  </a:lnTo>
                  <a:lnTo>
                    <a:pt x="619757" y="1108643"/>
                  </a:lnTo>
                  <a:lnTo>
                    <a:pt x="634800" y="1105634"/>
                  </a:lnTo>
                  <a:lnTo>
                    <a:pt x="652851" y="1099617"/>
                  </a:lnTo>
                  <a:lnTo>
                    <a:pt x="670903" y="1095104"/>
                  </a:lnTo>
                  <a:lnTo>
                    <a:pt x="693466" y="1090592"/>
                  </a:lnTo>
                  <a:lnTo>
                    <a:pt x="717535" y="1086079"/>
                  </a:lnTo>
                  <a:lnTo>
                    <a:pt x="717535" y="1116164"/>
                  </a:lnTo>
                  <a:lnTo>
                    <a:pt x="716030" y="1146250"/>
                  </a:lnTo>
                  <a:lnTo>
                    <a:pt x="714526" y="1203412"/>
                  </a:lnTo>
                  <a:lnTo>
                    <a:pt x="717535" y="1257565"/>
                  </a:lnTo>
                  <a:lnTo>
                    <a:pt x="720543" y="1286146"/>
                  </a:lnTo>
                  <a:lnTo>
                    <a:pt x="726560" y="1311718"/>
                  </a:lnTo>
                  <a:lnTo>
                    <a:pt x="735586" y="1338795"/>
                  </a:lnTo>
                  <a:lnTo>
                    <a:pt x="747620" y="1364368"/>
                  </a:lnTo>
                  <a:lnTo>
                    <a:pt x="761158" y="1391445"/>
                  </a:lnTo>
                  <a:lnTo>
                    <a:pt x="776201" y="1414009"/>
                  </a:lnTo>
                  <a:lnTo>
                    <a:pt x="804782" y="1463649"/>
                  </a:lnTo>
                  <a:lnTo>
                    <a:pt x="818320" y="1489222"/>
                  </a:lnTo>
                  <a:lnTo>
                    <a:pt x="828850" y="1514794"/>
                  </a:lnTo>
                  <a:lnTo>
                    <a:pt x="846901" y="1564435"/>
                  </a:lnTo>
                  <a:lnTo>
                    <a:pt x="864952" y="1612571"/>
                  </a:lnTo>
                  <a:lnTo>
                    <a:pt x="870969" y="1639648"/>
                  </a:lnTo>
                  <a:lnTo>
                    <a:pt x="873978" y="1663716"/>
                  </a:lnTo>
                  <a:lnTo>
                    <a:pt x="873978" y="1692297"/>
                  </a:lnTo>
                  <a:lnTo>
                    <a:pt x="867961" y="1719374"/>
                  </a:lnTo>
                  <a:lnTo>
                    <a:pt x="878491" y="1725392"/>
                  </a:lnTo>
                  <a:lnTo>
                    <a:pt x="887516" y="1732912"/>
                  </a:lnTo>
                  <a:lnTo>
                    <a:pt x="904063" y="1753972"/>
                  </a:lnTo>
                  <a:lnTo>
                    <a:pt x="919106" y="1778040"/>
                  </a:lnTo>
                  <a:lnTo>
                    <a:pt x="929636" y="1805117"/>
                  </a:lnTo>
                  <a:lnTo>
                    <a:pt x="935653" y="1829185"/>
                  </a:lnTo>
                  <a:lnTo>
                    <a:pt x="937157" y="1842724"/>
                  </a:lnTo>
                  <a:lnTo>
                    <a:pt x="935653" y="1854758"/>
                  </a:lnTo>
                  <a:lnTo>
                    <a:pt x="934149" y="1865288"/>
                  </a:lnTo>
                  <a:lnTo>
                    <a:pt x="929636" y="1875817"/>
                  </a:lnTo>
                  <a:lnTo>
                    <a:pt x="923619" y="1884843"/>
                  </a:lnTo>
                  <a:lnTo>
                    <a:pt x="916098" y="1892364"/>
                  </a:lnTo>
                  <a:lnTo>
                    <a:pt x="901055" y="1902894"/>
                  </a:lnTo>
                  <a:lnTo>
                    <a:pt x="886012" y="1910416"/>
                  </a:lnTo>
                  <a:lnTo>
                    <a:pt x="870969" y="1917937"/>
                  </a:lnTo>
                  <a:lnTo>
                    <a:pt x="854423" y="1920946"/>
                  </a:lnTo>
                  <a:lnTo>
                    <a:pt x="837876" y="1922450"/>
                  </a:lnTo>
                  <a:lnTo>
                    <a:pt x="821329" y="1925458"/>
                  </a:lnTo>
                  <a:lnTo>
                    <a:pt x="804782" y="1922450"/>
                  </a:lnTo>
                  <a:lnTo>
                    <a:pt x="788235" y="1917937"/>
                  </a:lnTo>
                  <a:lnTo>
                    <a:pt x="752133" y="1907408"/>
                  </a:lnTo>
                  <a:lnTo>
                    <a:pt x="717535" y="1890860"/>
                  </a:lnTo>
                  <a:lnTo>
                    <a:pt x="681432" y="1869801"/>
                  </a:lnTo>
                  <a:lnTo>
                    <a:pt x="646834" y="1845733"/>
                  </a:lnTo>
                  <a:lnTo>
                    <a:pt x="610732" y="1817152"/>
                  </a:lnTo>
                  <a:lnTo>
                    <a:pt x="576134" y="1787066"/>
                  </a:lnTo>
                  <a:lnTo>
                    <a:pt x="543040" y="1755477"/>
                  </a:lnTo>
                  <a:lnTo>
                    <a:pt x="509946" y="1722382"/>
                  </a:lnTo>
                  <a:lnTo>
                    <a:pt x="478357" y="1689290"/>
                  </a:lnTo>
                  <a:lnTo>
                    <a:pt x="448272" y="1657700"/>
                  </a:lnTo>
                  <a:lnTo>
                    <a:pt x="419690" y="1627614"/>
                  </a:lnTo>
                  <a:lnTo>
                    <a:pt x="394118" y="1599033"/>
                  </a:lnTo>
                  <a:lnTo>
                    <a:pt x="332443" y="1559922"/>
                  </a:lnTo>
                  <a:lnTo>
                    <a:pt x="300853" y="1541871"/>
                  </a:lnTo>
                  <a:lnTo>
                    <a:pt x="270768" y="1520811"/>
                  </a:lnTo>
                  <a:lnTo>
                    <a:pt x="240683" y="1498247"/>
                  </a:lnTo>
                  <a:lnTo>
                    <a:pt x="215110" y="1475684"/>
                  </a:lnTo>
                  <a:lnTo>
                    <a:pt x="191042" y="1451615"/>
                  </a:lnTo>
                  <a:lnTo>
                    <a:pt x="180512" y="1436572"/>
                  </a:lnTo>
                  <a:lnTo>
                    <a:pt x="171486" y="1421530"/>
                  </a:lnTo>
                  <a:lnTo>
                    <a:pt x="166974" y="1407992"/>
                  </a:lnTo>
                  <a:lnTo>
                    <a:pt x="165470" y="1395957"/>
                  </a:lnTo>
                  <a:lnTo>
                    <a:pt x="165470" y="1368881"/>
                  </a:lnTo>
                  <a:lnTo>
                    <a:pt x="162461" y="1331274"/>
                  </a:lnTo>
                  <a:lnTo>
                    <a:pt x="163965" y="1293668"/>
                  </a:lnTo>
                  <a:lnTo>
                    <a:pt x="169982" y="1256061"/>
                  </a:lnTo>
                  <a:lnTo>
                    <a:pt x="180512" y="1219958"/>
                  </a:lnTo>
                  <a:lnTo>
                    <a:pt x="197059" y="1182352"/>
                  </a:lnTo>
                  <a:lnTo>
                    <a:pt x="221127" y="1144746"/>
                  </a:lnTo>
                  <a:lnTo>
                    <a:pt x="234666" y="1125190"/>
                  </a:lnTo>
                  <a:lnTo>
                    <a:pt x="249708" y="1105634"/>
                  </a:lnTo>
                  <a:lnTo>
                    <a:pt x="267760" y="1086079"/>
                  </a:lnTo>
                  <a:lnTo>
                    <a:pt x="285811" y="1068028"/>
                  </a:lnTo>
                  <a:lnTo>
                    <a:pt x="282802" y="1049977"/>
                  </a:lnTo>
                  <a:lnTo>
                    <a:pt x="276785" y="1034934"/>
                  </a:lnTo>
                  <a:lnTo>
                    <a:pt x="267760" y="1019892"/>
                  </a:lnTo>
                  <a:lnTo>
                    <a:pt x="257230" y="1004849"/>
                  </a:lnTo>
                  <a:lnTo>
                    <a:pt x="233161" y="977772"/>
                  </a:lnTo>
                  <a:lnTo>
                    <a:pt x="224136" y="962730"/>
                  </a:lnTo>
                  <a:lnTo>
                    <a:pt x="215110" y="947687"/>
                  </a:lnTo>
                  <a:lnTo>
                    <a:pt x="150427" y="792748"/>
                  </a:lnTo>
                  <a:lnTo>
                    <a:pt x="118837" y="714526"/>
                  </a:lnTo>
                  <a:lnTo>
                    <a:pt x="90257" y="634800"/>
                  </a:lnTo>
                  <a:lnTo>
                    <a:pt x="66188" y="555074"/>
                  </a:lnTo>
                  <a:lnTo>
                    <a:pt x="57162" y="512954"/>
                  </a:lnTo>
                  <a:lnTo>
                    <a:pt x="49641" y="472339"/>
                  </a:lnTo>
                  <a:lnTo>
                    <a:pt x="43624" y="430220"/>
                  </a:lnTo>
                  <a:lnTo>
                    <a:pt x="40616" y="388100"/>
                  </a:lnTo>
                  <a:lnTo>
                    <a:pt x="39112" y="344477"/>
                  </a:lnTo>
                  <a:lnTo>
                    <a:pt x="40616" y="300853"/>
                  </a:lnTo>
                  <a:lnTo>
                    <a:pt x="30086" y="275281"/>
                  </a:lnTo>
                  <a:lnTo>
                    <a:pt x="18052" y="246700"/>
                  </a:lnTo>
                  <a:lnTo>
                    <a:pt x="9026" y="215110"/>
                  </a:lnTo>
                  <a:lnTo>
                    <a:pt x="3009" y="182016"/>
                  </a:lnTo>
                  <a:lnTo>
                    <a:pt x="0" y="150427"/>
                  </a:lnTo>
                  <a:lnTo>
                    <a:pt x="0" y="133880"/>
                  </a:lnTo>
                  <a:lnTo>
                    <a:pt x="1505" y="118837"/>
                  </a:lnTo>
                  <a:lnTo>
                    <a:pt x="6018" y="105299"/>
                  </a:lnTo>
                  <a:lnTo>
                    <a:pt x="9026" y="90257"/>
                  </a:lnTo>
                  <a:lnTo>
                    <a:pt x="16547" y="76718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62C74077-D7B3-4261-8D33-F213A4B4FE03}"/>
                </a:ext>
              </a:extLst>
            </p:cNvPr>
            <p:cNvSpPr/>
            <p:nvPr/>
          </p:nvSpPr>
          <p:spPr>
            <a:xfrm>
              <a:off x="4580670" y="5947565"/>
              <a:ext cx="768682" cy="833965"/>
            </a:xfrm>
            <a:custGeom>
              <a:avLst/>
              <a:gdLst/>
              <a:ahLst/>
              <a:cxnLst/>
              <a:rect l="0" t="0" r="0" b="0"/>
              <a:pathLst>
                <a:path w="768682" h="833965">
                  <a:moveTo>
                    <a:pt x="602" y="297845"/>
                  </a:moveTo>
                  <a:lnTo>
                    <a:pt x="0" y="265955"/>
                  </a:lnTo>
                  <a:lnTo>
                    <a:pt x="0" y="232410"/>
                  </a:lnTo>
                  <a:lnTo>
                    <a:pt x="2407" y="198413"/>
                  </a:lnTo>
                  <a:lnTo>
                    <a:pt x="6319" y="164868"/>
                  </a:lnTo>
                  <a:lnTo>
                    <a:pt x="13089" y="134182"/>
                  </a:lnTo>
                  <a:lnTo>
                    <a:pt x="17751" y="120493"/>
                  </a:lnTo>
                  <a:lnTo>
                    <a:pt x="23316" y="108007"/>
                  </a:lnTo>
                  <a:lnTo>
                    <a:pt x="29635" y="96575"/>
                  </a:lnTo>
                  <a:lnTo>
                    <a:pt x="37607" y="86947"/>
                  </a:lnTo>
                  <a:lnTo>
                    <a:pt x="46634" y="102289"/>
                  </a:lnTo>
                  <a:lnTo>
                    <a:pt x="58066" y="118688"/>
                  </a:lnTo>
                  <a:lnTo>
                    <a:pt x="71754" y="134633"/>
                  </a:lnTo>
                  <a:lnTo>
                    <a:pt x="87097" y="151781"/>
                  </a:lnTo>
                  <a:lnTo>
                    <a:pt x="122298" y="184122"/>
                  </a:lnTo>
                  <a:lnTo>
                    <a:pt x="141703" y="198865"/>
                  </a:lnTo>
                  <a:lnTo>
                    <a:pt x="162160" y="213757"/>
                  </a:lnTo>
                  <a:lnTo>
                    <a:pt x="183069" y="226843"/>
                  </a:lnTo>
                  <a:lnTo>
                    <a:pt x="205334" y="238727"/>
                  </a:lnTo>
                  <a:lnTo>
                    <a:pt x="227446" y="248355"/>
                  </a:lnTo>
                  <a:lnTo>
                    <a:pt x="249709" y="256928"/>
                  </a:lnTo>
                  <a:lnTo>
                    <a:pt x="271822" y="262645"/>
                  </a:lnTo>
                  <a:lnTo>
                    <a:pt x="293934" y="265955"/>
                  </a:lnTo>
                  <a:lnTo>
                    <a:pt x="315595" y="266555"/>
                  </a:lnTo>
                  <a:lnTo>
                    <a:pt x="336054" y="264300"/>
                  </a:lnTo>
                  <a:lnTo>
                    <a:pt x="345680" y="256928"/>
                  </a:lnTo>
                  <a:lnTo>
                    <a:pt x="353653" y="247753"/>
                  </a:lnTo>
                  <a:lnTo>
                    <a:pt x="359370" y="238126"/>
                  </a:lnTo>
                  <a:lnTo>
                    <a:pt x="363431" y="226843"/>
                  </a:lnTo>
                  <a:lnTo>
                    <a:pt x="365688" y="214809"/>
                  </a:lnTo>
                  <a:lnTo>
                    <a:pt x="365688" y="201723"/>
                  </a:lnTo>
                  <a:lnTo>
                    <a:pt x="365086" y="188634"/>
                  </a:lnTo>
                  <a:lnTo>
                    <a:pt x="362831" y="174495"/>
                  </a:lnTo>
                  <a:lnTo>
                    <a:pt x="355458" y="145463"/>
                  </a:lnTo>
                  <a:lnTo>
                    <a:pt x="344629" y="115377"/>
                  </a:lnTo>
                  <a:lnTo>
                    <a:pt x="331540" y="85743"/>
                  </a:lnTo>
                  <a:lnTo>
                    <a:pt x="317852" y="57314"/>
                  </a:lnTo>
                  <a:lnTo>
                    <a:pt x="378775" y="38661"/>
                  </a:lnTo>
                  <a:lnTo>
                    <a:pt x="438945" y="22113"/>
                  </a:lnTo>
                  <a:lnTo>
                    <a:pt x="467978" y="15344"/>
                  </a:lnTo>
                  <a:lnTo>
                    <a:pt x="495806" y="9628"/>
                  </a:lnTo>
                  <a:lnTo>
                    <a:pt x="521979" y="4514"/>
                  </a:lnTo>
                  <a:lnTo>
                    <a:pt x="546500" y="0"/>
                  </a:lnTo>
                  <a:lnTo>
                    <a:pt x="548155" y="27227"/>
                  </a:lnTo>
                  <a:lnTo>
                    <a:pt x="548155" y="55659"/>
                  </a:lnTo>
                  <a:lnTo>
                    <a:pt x="548155" y="84691"/>
                  </a:lnTo>
                  <a:lnTo>
                    <a:pt x="549208" y="115979"/>
                  </a:lnTo>
                  <a:lnTo>
                    <a:pt x="551013" y="148321"/>
                  </a:lnTo>
                  <a:lnTo>
                    <a:pt x="555525" y="183520"/>
                  </a:lnTo>
                  <a:lnTo>
                    <a:pt x="562897" y="221127"/>
                  </a:lnTo>
                  <a:lnTo>
                    <a:pt x="568010" y="240984"/>
                  </a:lnTo>
                  <a:lnTo>
                    <a:pt x="573727" y="262043"/>
                  </a:lnTo>
                  <a:lnTo>
                    <a:pt x="625474" y="351246"/>
                  </a:lnTo>
                  <a:lnTo>
                    <a:pt x="649392" y="396223"/>
                  </a:lnTo>
                  <a:lnTo>
                    <a:pt x="669850" y="441653"/>
                  </a:lnTo>
                  <a:lnTo>
                    <a:pt x="686247" y="488284"/>
                  </a:lnTo>
                  <a:lnTo>
                    <a:pt x="698281" y="534916"/>
                  </a:lnTo>
                  <a:lnTo>
                    <a:pt x="703997" y="582753"/>
                  </a:lnTo>
                  <a:lnTo>
                    <a:pt x="704448" y="607123"/>
                  </a:lnTo>
                  <a:lnTo>
                    <a:pt x="703395" y="632093"/>
                  </a:lnTo>
                  <a:lnTo>
                    <a:pt x="724454" y="653152"/>
                  </a:lnTo>
                  <a:lnTo>
                    <a:pt x="742054" y="675866"/>
                  </a:lnTo>
                  <a:lnTo>
                    <a:pt x="755593" y="699784"/>
                  </a:lnTo>
                  <a:lnTo>
                    <a:pt x="764168" y="724304"/>
                  </a:lnTo>
                  <a:lnTo>
                    <a:pt x="768681" y="748673"/>
                  </a:lnTo>
                  <a:lnTo>
                    <a:pt x="767628" y="771990"/>
                  </a:lnTo>
                  <a:lnTo>
                    <a:pt x="764770" y="782819"/>
                  </a:lnTo>
                  <a:lnTo>
                    <a:pt x="760709" y="793049"/>
                  </a:lnTo>
                  <a:lnTo>
                    <a:pt x="755593" y="802676"/>
                  </a:lnTo>
                  <a:lnTo>
                    <a:pt x="748222" y="811853"/>
                  </a:lnTo>
                  <a:lnTo>
                    <a:pt x="731223" y="820877"/>
                  </a:lnTo>
                  <a:lnTo>
                    <a:pt x="714225" y="827195"/>
                  </a:lnTo>
                  <a:lnTo>
                    <a:pt x="697679" y="831708"/>
                  </a:lnTo>
                  <a:lnTo>
                    <a:pt x="680680" y="833362"/>
                  </a:lnTo>
                  <a:lnTo>
                    <a:pt x="664134" y="833964"/>
                  </a:lnTo>
                  <a:lnTo>
                    <a:pt x="647587" y="832912"/>
                  </a:lnTo>
                  <a:lnTo>
                    <a:pt x="615245" y="825391"/>
                  </a:lnTo>
                  <a:lnTo>
                    <a:pt x="583354" y="814108"/>
                  </a:lnTo>
                  <a:lnTo>
                    <a:pt x="552667" y="799817"/>
                  </a:lnTo>
                  <a:lnTo>
                    <a:pt x="492948" y="768530"/>
                  </a:lnTo>
                  <a:lnTo>
                    <a:pt x="472491" y="755592"/>
                  </a:lnTo>
                  <a:lnTo>
                    <a:pt x="453236" y="740698"/>
                  </a:lnTo>
                  <a:lnTo>
                    <a:pt x="416230" y="709412"/>
                  </a:lnTo>
                  <a:lnTo>
                    <a:pt x="382686" y="675866"/>
                  </a:lnTo>
                  <a:lnTo>
                    <a:pt x="350345" y="641268"/>
                  </a:lnTo>
                  <a:lnTo>
                    <a:pt x="288369" y="570117"/>
                  </a:lnTo>
                  <a:lnTo>
                    <a:pt x="256478" y="536120"/>
                  </a:lnTo>
                  <a:lnTo>
                    <a:pt x="224136" y="504231"/>
                  </a:lnTo>
                  <a:lnTo>
                    <a:pt x="195104" y="482117"/>
                  </a:lnTo>
                  <a:lnTo>
                    <a:pt x="163815" y="462111"/>
                  </a:lnTo>
                  <a:lnTo>
                    <a:pt x="98982" y="424654"/>
                  </a:lnTo>
                  <a:lnTo>
                    <a:pt x="68295" y="404197"/>
                  </a:lnTo>
                  <a:lnTo>
                    <a:pt x="41067" y="381934"/>
                  </a:lnTo>
                  <a:lnTo>
                    <a:pt x="29034" y="369448"/>
                  </a:lnTo>
                  <a:lnTo>
                    <a:pt x="18202" y="355908"/>
                  </a:lnTo>
                  <a:lnTo>
                    <a:pt x="9176" y="341017"/>
                  </a:lnTo>
                  <a:lnTo>
                    <a:pt x="1805" y="325072"/>
                  </a:lnTo>
                  <a:close/>
                </a:path>
              </a:pathLst>
            </a:custGeom>
            <a:solidFill>
              <a:srgbClr val="530000"/>
            </a:solidFill>
            <a:ln w="0" cap="flat" cmpd="sng" algn="ctr">
              <a:solidFill>
                <a:srgbClr val="53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B6EAA5BE-33D3-491B-B3B9-D2C43A271F51}"/>
                </a:ext>
              </a:extLst>
            </p:cNvPr>
            <p:cNvSpPr/>
            <p:nvPr/>
          </p:nvSpPr>
          <p:spPr>
            <a:xfrm>
              <a:off x="4580671" y="5946513"/>
              <a:ext cx="768680" cy="834867"/>
            </a:xfrm>
            <a:custGeom>
              <a:avLst/>
              <a:gdLst/>
              <a:ahLst/>
              <a:cxnLst/>
              <a:rect l="0" t="0" r="0" b="0"/>
              <a:pathLst>
                <a:path w="768680" h="834867">
                  <a:moveTo>
                    <a:pt x="1504" y="326425"/>
                  </a:moveTo>
                  <a:lnTo>
                    <a:pt x="9025" y="341468"/>
                  </a:lnTo>
                  <a:lnTo>
                    <a:pt x="18051" y="356510"/>
                  </a:lnTo>
                  <a:lnTo>
                    <a:pt x="28581" y="371553"/>
                  </a:lnTo>
                  <a:lnTo>
                    <a:pt x="40615" y="382083"/>
                  </a:lnTo>
                  <a:lnTo>
                    <a:pt x="67692" y="404647"/>
                  </a:lnTo>
                  <a:lnTo>
                    <a:pt x="99281" y="425706"/>
                  </a:lnTo>
                  <a:lnTo>
                    <a:pt x="163965" y="461809"/>
                  </a:lnTo>
                  <a:lnTo>
                    <a:pt x="195554" y="484373"/>
                  </a:lnTo>
                  <a:lnTo>
                    <a:pt x="224135" y="503928"/>
                  </a:lnTo>
                  <a:lnTo>
                    <a:pt x="257229" y="537022"/>
                  </a:lnTo>
                  <a:lnTo>
                    <a:pt x="288819" y="570116"/>
                  </a:lnTo>
                  <a:lnTo>
                    <a:pt x="350494" y="642320"/>
                  </a:lnTo>
                  <a:lnTo>
                    <a:pt x="382083" y="675414"/>
                  </a:lnTo>
                  <a:lnTo>
                    <a:pt x="416681" y="710012"/>
                  </a:lnTo>
                  <a:lnTo>
                    <a:pt x="452783" y="741601"/>
                  </a:lnTo>
                  <a:lnTo>
                    <a:pt x="472339" y="756644"/>
                  </a:lnTo>
                  <a:lnTo>
                    <a:pt x="493399" y="770183"/>
                  </a:lnTo>
                  <a:lnTo>
                    <a:pt x="552065" y="800267"/>
                  </a:lnTo>
                  <a:lnTo>
                    <a:pt x="583655" y="815311"/>
                  </a:lnTo>
                  <a:lnTo>
                    <a:pt x="615244" y="825840"/>
                  </a:lnTo>
                  <a:lnTo>
                    <a:pt x="646834" y="833362"/>
                  </a:lnTo>
                  <a:lnTo>
                    <a:pt x="664885" y="834866"/>
                  </a:lnTo>
                  <a:lnTo>
                    <a:pt x="681432" y="833362"/>
                  </a:lnTo>
                  <a:lnTo>
                    <a:pt x="697979" y="831858"/>
                  </a:lnTo>
                  <a:lnTo>
                    <a:pt x="714526" y="827345"/>
                  </a:lnTo>
                  <a:lnTo>
                    <a:pt x="731072" y="822832"/>
                  </a:lnTo>
                  <a:lnTo>
                    <a:pt x="747620" y="812302"/>
                  </a:lnTo>
                  <a:lnTo>
                    <a:pt x="755141" y="803276"/>
                  </a:lnTo>
                  <a:lnTo>
                    <a:pt x="761158" y="792746"/>
                  </a:lnTo>
                  <a:lnTo>
                    <a:pt x="764166" y="785226"/>
                  </a:lnTo>
                  <a:lnTo>
                    <a:pt x="767175" y="771687"/>
                  </a:lnTo>
                  <a:lnTo>
                    <a:pt x="768679" y="749122"/>
                  </a:lnTo>
                  <a:lnTo>
                    <a:pt x="764166" y="725055"/>
                  </a:lnTo>
                  <a:lnTo>
                    <a:pt x="755141" y="699482"/>
                  </a:lnTo>
                  <a:lnTo>
                    <a:pt x="741603" y="675414"/>
                  </a:lnTo>
                  <a:lnTo>
                    <a:pt x="725056" y="652850"/>
                  </a:lnTo>
                  <a:lnTo>
                    <a:pt x="703996" y="631791"/>
                  </a:lnTo>
                  <a:lnTo>
                    <a:pt x="703996" y="607723"/>
                  </a:lnTo>
                  <a:lnTo>
                    <a:pt x="703996" y="583654"/>
                  </a:lnTo>
                  <a:lnTo>
                    <a:pt x="697979" y="537022"/>
                  </a:lnTo>
                  <a:lnTo>
                    <a:pt x="685945" y="488886"/>
                  </a:lnTo>
                  <a:lnTo>
                    <a:pt x="669398" y="442253"/>
                  </a:lnTo>
                  <a:lnTo>
                    <a:pt x="649842" y="397125"/>
                  </a:lnTo>
                  <a:lnTo>
                    <a:pt x="625774" y="351998"/>
                  </a:lnTo>
                  <a:lnTo>
                    <a:pt x="573125" y="261742"/>
                  </a:lnTo>
                  <a:lnTo>
                    <a:pt x="568612" y="240682"/>
                  </a:lnTo>
                  <a:lnTo>
                    <a:pt x="562595" y="221127"/>
                  </a:lnTo>
                  <a:lnTo>
                    <a:pt x="555073" y="183520"/>
                  </a:lnTo>
                  <a:lnTo>
                    <a:pt x="550561" y="148922"/>
                  </a:lnTo>
                  <a:lnTo>
                    <a:pt x="549057" y="115828"/>
                  </a:lnTo>
                  <a:lnTo>
                    <a:pt x="547552" y="85743"/>
                  </a:lnTo>
                  <a:lnTo>
                    <a:pt x="547552" y="55657"/>
                  </a:lnTo>
                  <a:lnTo>
                    <a:pt x="547552" y="27077"/>
                  </a:lnTo>
                  <a:lnTo>
                    <a:pt x="546048" y="0"/>
                  </a:lnTo>
                  <a:lnTo>
                    <a:pt x="521980" y="4513"/>
                  </a:lnTo>
                  <a:lnTo>
                    <a:pt x="496407" y="10530"/>
                  </a:lnTo>
                  <a:lnTo>
                    <a:pt x="467826" y="15043"/>
                  </a:lnTo>
                  <a:lnTo>
                    <a:pt x="439245" y="22564"/>
                  </a:lnTo>
                  <a:lnTo>
                    <a:pt x="379074" y="40615"/>
                  </a:lnTo>
                  <a:lnTo>
                    <a:pt x="317400" y="57162"/>
                  </a:lnTo>
                  <a:lnTo>
                    <a:pt x="330938" y="85743"/>
                  </a:lnTo>
                  <a:lnTo>
                    <a:pt x="344476" y="115828"/>
                  </a:lnTo>
                  <a:lnTo>
                    <a:pt x="355006" y="145914"/>
                  </a:lnTo>
                  <a:lnTo>
                    <a:pt x="362528" y="175999"/>
                  </a:lnTo>
                  <a:lnTo>
                    <a:pt x="365536" y="191041"/>
                  </a:lnTo>
                  <a:lnTo>
                    <a:pt x="365536" y="201571"/>
                  </a:lnTo>
                  <a:lnTo>
                    <a:pt x="365536" y="215109"/>
                  </a:lnTo>
                  <a:lnTo>
                    <a:pt x="364032" y="228648"/>
                  </a:lnTo>
                  <a:lnTo>
                    <a:pt x="359519" y="239178"/>
                  </a:lnTo>
                  <a:lnTo>
                    <a:pt x="353502" y="248203"/>
                  </a:lnTo>
                  <a:lnTo>
                    <a:pt x="345981" y="258733"/>
                  </a:lnTo>
                  <a:lnTo>
                    <a:pt x="335451" y="266254"/>
                  </a:lnTo>
                  <a:lnTo>
                    <a:pt x="315896" y="266254"/>
                  </a:lnTo>
                  <a:lnTo>
                    <a:pt x="293331" y="266254"/>
                  </a:lnTo>
                  <a:lnTo>
                    <a:pt x="272272" y="263246"/>
                  </a:lnTo>
                  <a:lnTo>
                    <a:pt x="249708" y="258733"/>
                  </a:lnTo>
                  <a:lnTo>
                    <a:pt x="227144" y="248203"/>
                  </a:lnTo>
                  <a:lnTo>
                    <a:pt x="204580" y="239178"/>
                  </a:lnTo>
                  <a:lnTo>
                    <a:pt x="183520" y="228648"/>
                  </a:lnTo>
                  <a:lnTo>
                    <a:pt x="162460" y="213605"/>
                  </a:lnTo>
                  <a:lnTo>
                    <a:pt x="141401" y="198563"/>
                  </a:lnTo>
                  <a:lnTo>
                    <a:pt x="121845" y="185024"/>
                  </a:lnTo>
                  <a:lnTo>
                    <a:pt x="87247" y="153435"/>
                  </a:lnTo>
                  <a:lnTo>
                    <a:pt x="72205" y="135384"/>
                  </a:lnTo>
                  <a:lnTo>
                    <a:pt x="58666" y="118837"/>
                  </a:lnTo>
                  <a:lnTo>
                    <a:pt x="46632" y="102290"/>
                  </a:lnTo>
                  <a:lnTo>
                    <a:pt x="37606" y="87247"/>
                  </a:lnTo>
                  <a:lnTo>
                    <a:pt x="30085" y="96273"/>
                  </a:lnTo>
                  <a:lnTo>
                    <a:pt x="24068" y="108307"/>
                  </a:lnTo>
                  <a:lnTo>
                    <a:pt x="18051" y="120341"/>
                  </a:lnTo>
                  <a:lnTo>
                    <a:pt x="13538" y="133879"/>
                  </a:lnTo>
                  <a:lnTo>
                    <a:pt x="6017" y="165469"/>
                  </a:lnTo>
                  <a:lnTo>
                    <a:pt x="3008" y="198563"/>
                  </a:lnTo>
                  <a:lnTo>
                    <a:pt x="0" y="233161"/>
                  </a:lnTo>
                  <a:lnTo>
                    <a:pt x="0" y="266254"/>
                  </a:lnTo>
                  <a:lnTo>
                    <a:pt x="0" y="29784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81CA47-0012-4B98-8EF4-F1006926B014}"/>
                </a:ext>
              </a:extLst>
            </p:cNvPr>
            <p:cNvSpPr/>
            <p:nvPr/>
          </p:nvSpPr>
          <p:spPr>
            <a:xfrm>
              <a:off x="4156618" y="4019550"/>
              <a:ext cx="790793" cy="920460"/>
            </a:xfrm>
            <a:custGeom>
              <a:avLst/>
              <a:gdLst/>
              <a:ahLst/>
              <a:cxnLst/>
              <a:rect l="0" t="0" r="0" b="0"/>
              <a:pathLst>
                <a:path w="790793" h="920460">
                  <a:moveTo>
                    <a:pt x="430371" y="0"/>
                  </a:moveTo>
                  <a:lnTo>
                    <a:pt x="450227" y="18804"/>
                  </a:lnTo>
                  <a:lnTo>
                    <a:pt x="467826" y="37004"/>
                  </a:lnTo>
                  <a:lnTo>
                    <a:pt x="483772" y="55807"/>
                  </a:lnTo>
                  <a:lnTo>
                    <a:pt x="498061" y="75063"/>
                  </a:lnTo>
                  <a:lnTo>
                    <a:pt x="523032" y="113722"/>
                  </a:lnTo>
                  <a:lnTo>
                    <a:pt x="545748" y="153585"/>
                  </a:lnTo>
                  <a:lnTo>
                    <a:pt x="569063" y="195104"/>
                  </a:lnTo>
                  <a:lnTo>
                    <a:pt x="582151" y="216614"/>
                  </a:lnTo>
                  <a:lnTo>
                    <a:pt x="596441" y="238276"/>
                  </a:lnTo>
                  <a:lnTo>
                    <a:pt x="612236" y="260990"/>
                  </a:lnTo>
                  <a:lnTo>
                    <a:pt x="630437" y="284306"/>
                  </a:lnTo>
                  <a:lnTo>
                    <a:pt x="651046" y="308224"/>
                  </a:lnTo>
                  <a:lnTo>
                    <a:pt x="674212" y="332592"/>
                  </a:lnTo>
                  <a:lnTo>
                    <a:pt x="690759" y="345078"/>
                  </a:lnTo>
                  <a:lnTo>
                    <a:pt x="705049" y="358165"/>
                  </a:lnTo>
                  <a:lnTo>
                    <a:pt x="717533" y="372457"/>
                  </a:lnTo>
                  <a:lnTo>
                    <a:pt x="728366" y="387197"/>
                  </a:lnTo>
                  <a:lnTo>
                    <a:pt x="737391" y="402542"/>
                  </a:lnTo>
                  <a:lnTo>
                    <a:pt x="744762" y="418486"/>
                  </a:lnTo>
                  <a:lnTo>
                    <a:pt x="756645" y="452633"/>
                  </a:lnTo>
                  <a:lnTo>
                    <a:pt x="764166" y="488435"/>
                  </a:lnTo>
                  <a:lnTo>
                    <a:pt x="769280" y="525892"/>
                  </a:lnTo>
                  <a:lnTo>
                    <a:pt x="774846" y="603209"/>
                  </a:lnTo>
                  <a:lnTo>
                    <a:pt x="781767" y="618553"/>
                  </a:lnTo>
                  <a:lnTo>
                    <a:pt x="786280" y="634500"/>
                  </a:lnTo>
                  <a:lnTo>
                    <a:pt x="789740" y="651046"/>
                  </a:lnTo>
                  <a:lnTo>
                    <a:pt x="790792" y="668044"/>
                  </a:lnTo>
                  <a:lnTo>
                    <a:pt x="789137" y="703845"/>
                  </a:lnTo>
                  <a:lnTo>
                    <a:pt x="782821" y="739647"/>
                  </a:lnTo>
                  <a:lnTo>
                    <a:pt x="774396" y="773793"/>
                  </a:lnTo>
                  <a:lnTo>
                    <a:pt x="763564" y="806286"/>
                  </a:lnTo>
                  <a:lnTo>
                    <a:pt x="752735" y="834716"/>
                  </a:lnTo>
                  <a:lnTo>
                    <a:pt x="747619" y="847202"/>
                  </a:lnTo>
                  <a:lnTo>
                    <a:pt x="743709" y="858033"/>
                  </a:lnTo>
                  <a:lnTo>
                    <a:pt x="690157" y="867659"/>
                  </a:lnTo>
                  <a:lnTo>
                    <a:pt x="633898" y="879544"/>
                  </a:lnTo>
                  <a:lnTo>
                    <a:pt x="517317" y="903462"/>
                  </a:lnTo>
                  <a:lnTo>
                    <a:pt x="458802" y="913088"/>
                  </a:lnTo>
                  <a:lnTo>
                    <a:pt x="400888" y="919406"/>
                  </a:lnTo>
                  <a:lnTo>
                    <a:pt x="372457" y="920459"/>
                  </a:lnTo>
                  <a:lnTo>
                    <a:pt x="344477" y="920459"/>
                  </a:lnTo>
                  <a:lnTo>
                    <a:pt x="317250" y="918804"/>
                  </a:lnTo>
                  <a:lnTo>
                    <a:pt x="290474" y="915345"/>
                  </a:lnTo>
                  <a:lnTo>
                    <a:pt x="285960" y="910230"/>
                  </a:lnTo>
                  <a:lnTo>
                    <a:pt x="283104" y="904514"/>
                  </a:lnTo>
                  <a:lnTo>
                    <a:pt x="282501" y="897745"/>
                  </a:lnTo>
                  <a:lnTo>
                    <a:pt x="282501" y="890374"/>
                  </a:lnTo>
                  <a:lnTo>
                    <a:pt x="285359" y="874428"/>
                  </a:lnTo>
                  <a:lnTo>
                    <a:pt x="290023" y="856828"/>
                  </a:lnTo>
                  <a:lnTo>
                    <a:pt x="294536" y="840282"/>
                  </a:lnTo>
                  <a:lnTo>
                    <a:pt x="296792" y="824939"/>
                  </a:lnTo>
                  <a:lnTo>
                    <a:pt x="296190" y="818169"/>
                  </a:lnTo>
                  <a:lnTo>
                    <a:pt x="294536" y="811851"/>
                  </a:lnTo>
                  <a:lnTo>
                    <a:pt x="291074" y="806737"/>
                  </a:lnTo>
                  <a:lnTo>
                    <a:pt x="285960" y="802827"/>
                  </a:lnTo>
                  <a:lnTo>
                    <a:pt x="271820" y="767626"/>
                  </a:lnTo>
                  <a:lnTo>
                    <a:pt x="256477" y="735135"/>
                  </a:lnTo>
                  <a:lnTo>
                    <a:pt x="240983" y="705650"/>
                  </a:lnTo>
                  <a:lnTo>
                    <a:pt x="225189" y="678273"/>
                  </a:lnTo>
                  <a:lnTo>
                    <a:pt x="191644" y="627731"/>
                  </a:lnTo>
                  <a:lnTo>
                    <a:pt x="156293" y="579443"/>
                  </a:lnTo>
                  <a:lnTo>
                    <a:pt x="119439" y="528748"/>
                  </a:lnTo>
                  <a:lnTo>
                    <a:pt x="100635" y="502124"/>
                  </a:lnTo>
                  <a:lnTo>
                    <a:pt x="80779" y="473092"/>
                  </a:lnTo>
                  <a:lnTo>
                    <a:pt x="61375" y="441802"/>
                  </a:lnTo>
                  <a:lnTo>
                    <a:pt x="40917" y="407656"/>
                  </a:lnTo>
                  <a:lnTo>
                    <a:pt x="20458" y="370199"/>
                  </a:lnTo>
                  <a:lnTo>
                    <a:pt x="0" y="328682"/>
                  </a:lnTo>
                  <a:lnTo>
                    <a:pt x="13087" y="299650"/>
                  </a:lnTo>
                  <a:lnTo>
                    <a:pt x="26776" y="271219"/>
                  </a:lnTo>
                  <a:lnTo>
                    <a:pt x="41520" y="243991"/>
                  </a:lnTo>
                  <a:lnTo>
                    <a:pt x="57915" y="217817"/>
                  </a:lnTo>
                  <a:lnTo>
                    <a:pt x="75665" y="192696"/>
                  </a:lnTo>
                  <a:lnTo>
                    <a:pt x="95521" y="168929"/>
                  </a:lnTo>
                  <a:lnTo>
                    <a:pt x="116582" y="146215"/>
                  </a:lnTo>
                  <a:lnTo>
                    <a:pt x="140348" y="124553"/>
                  </a:lnTo>
                  <a:lnTo>
                    <a:pt x="166522" y="104096"/>
                  </a:lnTo>
                  <a:lnTo>
                    <a:pt x="194953" y="84690"/>
                  </a:lnTo>
                  <a:lnTo>
                    <a:pt x="226242" y="67090"/>
                  </a:lnTo>
                  <a:lnTo>
                    <a:pt x="260389" y="50695"/>
                  </a:lnTo>
                  <a:lnTo>
                    <a:pt x="297845" y="35801"/>
                  </a:lnTo>
                  <a:lnTo>
                    <a:pt x="338310" y="22263"/>
                  </a:lnTo>
                  <a:lnTo>
                    <a:pt x="382685" y="10228"/>
                  </a:lnTo>
                  <a:close/>
                </a:path>
              </a:pathLst>
            </a:custGeom>
            <a:solidFill>
              <a:srgbClr val="FFD1C1"/>
            </a:solidFill>
            <a:ln w="0" cap="flat" cmpd="sng" algn="ctr">
              <a:solidFill>
                <a:srgbClr val="FFD1C1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798CF8E-823E-4502-BF48-E77DB1DF43C7}"/>
                </a:ext>
              </a:extLst>
            </p:cNvPr>
            <p:cNvSpPr/>
            <p:nvPr/>
          </p:nvSpPr>
          <p:spPr>
            <a:xfrm>
              <a:off x="4156468" y="4019550"/>
              <a:ext cx="791244" cy="919107"/>
            </a:xfrm>
            <a:custGeom>
              <a:avLst/>
              <a:gdLst/>
              <a:ahLst/>
              <a:cxnLst/>
              <a:rect l="0" t="0" r="0" b="0"/>
              <a:pathLst>
                <a:path w="791244" h="919107">
                  <a:moveTo>
                    <a:pt x="430219" y="0"/>
                  </a:moveTo>
                  <a:lnTo>
                    <a:pt x="449775" y="18051"/>
                  </a:lnTo>
                  <a:lnTo>
                    <a:pt x="467826" y="36102"/>
                  </a:lnTo>
                  <a:lnTo>
                    <a:pt x="484373" y="55658"/>
                  </a:lnTo>
                  <a:lnTo>
                    <a:pt x="497911" y="73709"/>
                  </a:lnTo>
                  <a:lnTo>
                    <a:pt x="523484" y="112820"/>
                  </a:lnTo>
                  <a:lnTo>
                    <a:pt x="546048" y="153435"/>
                  </a:lnTo>
                  <a:lnTo>
                    <a:pt x="568612" y="194050"/>
                  </a:lnTo>
                  <a:lnTo>
                    <a:pt x="582150" y="216614"/>
                  </a:lnTo>
                  <a:lnTo>
                    <a:pt x="597193" y="237673"/>
                  </a:lnTo>
                  <a:lnTo>
                    <a:pt x="612235" y="260238"/>
                  </a:lnTo>
                  <a:lnTo>
                    <a:pt x="630287" y="284306"/>
                  </a:lnTo>
                  <a:lnTo>
                    <a:pt x="651346" y="306870"/>
                  </a:lnTo>
                  <a:lnTo>
                    <a:pt x="673910" y="332442"/>
                  </a:lnTo>
                  <a:lnTo>
                    <a:pt x="690457" y="344477"/>
                  </a:lnTo>
                  <a:lnTo>
                    <a:pt x="705500" y="358015"/>
                  </a:lnTo>
                  <a:lnTo>
                    <a:pt x="717534" y="371553"/>
                  </a:lnTo>
                  <a:lnTo>
                    <a:pt x="728063" y="386596"/>
                  </a:lnTo>
                  <a:lnTo>
                    <a:pt x="737090" y="401639"/>
                  </a:lnTo>
                  <a:lnTo>
                    <a:pt x="744611" y="418185"/>
                  </a:lnTo>
                  <a:lnTo>
                    <a:pt x="756645" y="451279"/>
                  </a:lnTo>
                  <a:lnTo>
                    <a:pt x="764166" y="487381"/>
                  </a:lnTo>
                  <a:lnTo>
                    <a:pt x="768679" y="524988"/>
                  </a:lnTo>
                  <a:lnTo>
                    <a:pt x="774696" y="603210"/>
                  </a:lnTo>
                  <a:lnTo>
                    <a:pt x="782217" y="618253"/>
                  </a:lnTo>
                  <a:lnTo>
                    <a:pt x="786730" y="633295"/>
                  </a:lnTo>
                  <a:lnTo>
                    <a:pt x="789739" y="649843"/>
                  </a:lnTo>
                  <a:lnTo>
                    <a:pt x="791243" y="667893"/>
                  </a:lnTo>
                  <a:lnTo>
                    <a:pt x="789739" y="702491"/>
                  </a:lnTo>
                  <a:lnTo>
                    <a:pt x="783722" y="738594"/>
                  </a:lnTo>
                  <a:lnTo>
                    <a:pt x="774696" y="773192"/>
                  </a:lnTo>
                  <a:lnTo>
                    <a:pt x="764166" y="806286"/>
                  </a:lnTo>
                  <a:lnTo>
                    <a:pt x="753636" y="833363"/>
                  </a:lnTo>
                  <a:lnTo>
                    <a:pt x="747619" y="846901"/>
                  </a:lnTo>
                  <a:lnTo>
                    <a:pt x="744611" y="857431"/>
                  </a:lnTo>
                  <a:lnTo>
                    <a:pt x="690457" y="866456"/>
                  </a:lnTo>
                  <a:lnTo>
                    <a:pt x="633295" y="878491"/>
                  </a:lnTo>
                  <a:lnTo>
                    <a:pt x="517467" y="902558"/>
                  </a:lnTo>
                  <a:lnTo>
                    <a:pt x="458801" y="911584"/>
                  </a:lnTo>
                  <a:lnTo>
                    <a:pt x="401639" y="919106"/>
                  </a:lnTo>
                  <a:lnTo>
                    <a:pt x="373057" y="919106"/>
                  </a:lnTo>
                  <a:lnTo>
                    <a:pt x="344477" y="919106"/>
                  </a:lnTo>
                  <a:lnTo>
                    <a:pt x="317400" y="917601"/>
                  </a:lnTo>
                  <a:lnTo>
                    <a:pt x="290323" y="914593"/>
                  </a:lnTo>
                  <a:lnTo>
                    <a:pt x="285810" y="910080"/>
                  </a:lnTo>
                  <a:lnTo>
                    <a:pt x="282802" y="904063"/>
                  </a:lnTo>
                  <a:lnTo>
                    <a:pt x="282802" y="896541"/>
                  </a:lnTo>
                  <a:lnTo>
                    <a:pt x="282802" y="889020"/>
                  </a:lnTo>
                  <a:lnTo>
                    <a:pt x="285810" y="873978"/>
                  </a:lnTo>
                  <a:lnTo>
                    <a:pt x="290323" y="855927"/>
                  </a:lnTo>
                  <a:lnTo>
                    <a:pt x="294836" y="839379"/>
                  </a:lnTo>
                  <a:lnTo>
                    <a:pt x="296340" y="824337"/>
                  </a:lnTo>
                  <a:lnTo>
                    <a:pt x="296340" y="816816"/>
                  </a:lnTo>
                  <a:lnTo>
                    <a:pt x="294836" y="810799"/>
                  </a:lnTo>
                  <a:lnTo>
                    <a:pt x="291827" y="806286"/>
                  </a:lnTo>
                  <a:lnTo>
                    <a:pt x="285810" y="801773"/>
                  </a:lnTo>
                  <a:lnTo>
                    <a:pt x="272272" y="767175"/>
                  </a:lnTo>
                  <a:lnTo>
                    <a:pt x="257229" y="734081"/>
                  </a:lnTo>
                  <a:lnTo>
                    <a:pt x="240682" y="705500"/>
                  </a:lnTo>
                  <a:lnTo>
                    <a:pt x="225640" y="676919"/>
                  </a:lnTo>
                  <a:lnTo>
                    <a:pt x="191042" y="627278"/>
                  </a:lnTo>
                  <a:lnTo>
                    <a:pt x="156444" y="579142"/>
                  </a:lnTo>
                  <a:lnTo>
                    <a:pt x="118837" y="527997"/>
                  </a:lnTo>
                  <a:lnTo>
                    <a:pt x="100786" y="500920"/>
                  </a:lnTo>
                  <a:lnTo>
                    <a:pt x="81230" y="472339"/>
                  </a:lnTo>
                  <a:lnTo>
                    <a:pt x="61675" y="440749"/>
                  </a:lnTo>
                  <a:lnTo>
                    <a:pt x="40615" y="407656"/>
                  </a:lnTo>
                  <a:lnTo>
                    <a:pt x="21060" y="370049"/>
                  </a:lnTo>
                  <a:lnTo>
                    <a:pt x="0" y="327930"/>
                  </a:lnTo>
                  <a:lnTo>
                    <a:pt x="13539" y="299349"/>
                  </a:lnTo>
                  <a:lnTo>
                    <a:pt x="27077" y="270768"/>
                  </a:lnTo>
                  <a:lnTo>
                    <a:pt x="42120" y="243691"/>
                  </a:lnTo>
                  <a:lnTo>
                    <a:pt x="58666" y="216614"/>
                  </a:lnTo>
                  <a:lnTo>
                    <a:pt x="75213" y="192546"/>
                  </a:lnTo>
                  <a:lnTo>
                    <a:pt x="96273" y="168478"/>
                  </a:lnTo>
                  <a:lnTo>
                    <a:pt x="117333" y="145914"/>
                  </a:lnTo>
                  <a:lnTo>
                    <a:pt x="139896" y="123350"/>
                  </a:lnTo>
                  <a:lnTo>
                    <a:pt x="166974" y="103794"/>
                  </a:lnTo>
                  <a:lnTo>
                    <a:pt x="195554" y="84239"/>
                  </a:lnTo>
                  <a:lnTo>
                    <a:pt x="227144" y="66188"/>
                  </a:lnTo>
                  <a:lnTo>
                    <a:pt x="260238" y="49641"/>
                  </a:lnTo>
                  <a:lnTo>
                    <a:pt x="297844" y="34598"/>
                  </a:lnTo>
                  <a:lnTo>
                    <a:pt x="338459" y="21060"/>
                  </a:lnTo>
                  <a:lnTo>
                    <a:pt x="382083" y="9025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E8BE746F-2C17-4E51-A27C-7C231E037226}"/>
                </a:ext>
              </a:extLst>
            </p:cNvPr>
            <p:cNvSpPr/>
            <p:nvPr/>
          </p:nvSpPr>
          <p:spPr>
            <a:xfrm>
              <a:off x="4964258" y="6130033"/>
              <a:ext cx="321913" cy="454289"/>
            </a:xfrm>
            <a:custGeom>
              <a:avLst/>
              <a:gdLst/>
              <a:ahLst/>
              <a:cxnLst/>
              <a:rect l="0" t="0" r="0" b="0"/>
              <a:pathLst>
                <a:path w="321913" h="454289">
                  <a:moveTo>
                    <a:pt x="0" y="82734"/>
                  </a:moveTo>
                  <a:lnTo>
                    <a:pt x="4513" y="82734"/>
                  </a:lnTo>
                  <a:lnTo>
                    <a:pt x="9025" y="76717"/>
                  </a:lnTo>
                  <a:lnTo>
                    <a:pt x="22564" y="69196"/>
                  </a:lnTo>
                  <a:lnTo>
                    <a:pt x="34598" y="61674"/>
                  </a:lnTo>
                  <a:lnTo>
                    <a:pt x="40615" y="60170"/>
                  </a:lnTo>
                  <a:lnTo>
                    <a:pt x="43624" y="55658"/>
                  </a:lnTo>
                  <a:lnTo>
                    <a:pt x="51145" y="48136"/>
                  </a:lnTo>
                  <a:lnTo>
                    <a:pt x="54153" y="39110"/>
                  </a:lnTo>
                  <a:lnTo>
                    <a:pt x="54153" y="22564"/>
                  </a:lnTo>
                  <a:lnTo>
                    <a:pt x="54153" y="12034"/>
                  </a:lnTo>
                  <a:lnTo>
                    <a:pt x="57162" y="4513"/>
                  </a:lnTo>
                  <a:lnTo>
                    <a:pt x="61674" y="0"/>
                  </a:lnTo>
                  <a:lnTo>
                    <a:pt x="64683" y="0"/>
                  </a:lnTo>
                  <a:lnTo>
                    <a:pt x="69196" y="0"/>
                  </a:lnTo>
                  <a:lnTo>
                    <a:pt x="76717" y="0"/>
                  </a:lnTo>
                  <a:lnTo>
                    <a:pt x="84238" y="1504"/>
                  </a:lnTo>
                  <a:lnTo>
                    <a:pt x="96273" y="12034"/>
                  </a:lnTo>
                  <a:lnTo>
                    <a:pt x="106803" y="25572"/>
                  </a:lnTo>
                  <a:lnTo>
                    <a:pt x="114324" y="39110"/>
                  </a:lnTo>
                  <a:lnTo>
                    <a:pt x="124854" y="57162"/>
                  </a:lnTo>
                  <a:lnTo>
                    <a:pt x="133879" y="76717"/>
                  </a:lnTo>
                  <a:lnTo>
                    <a:pt x="145913" y="117332"/>
                  </a:lnTo>
                  <a:lnTo>
                    <a:pt x="156443" y="159452"/>
                  </a:lnTo>
                  <a:lnTo>
                    <a:pt x="162460" y="180512"/>
                  </a:lnTo>
                  <a:lnTo>
                    <a:pt x="169982" y="200067"/>
                  </a:lnTo>
                  <a:lnTo>
                    <a:pt x="183520" y="234665"/>
                  </a:lnTo>
                  <a:lnTo>
                    <a:pt x="195554" y="273776"/>
                  </a:lnTo>
                  <a:lnTo>
                    <a:pt x="209093" y="315895"/>
                  </a:lnTo>
                  <a:lnTo>
                    <a:pt x="224135" y="353502"/>
                  </a:lnTo>
                  <a:lnTo>
                    <a:pt x="237674" y="388100"/>
                  </a:lnTo>
                  <a:lnTo>
                    <a:pt x="245195" y="406151"/>
                  </a:lnTo>
                  <a:lnTo>
                    <a:pt x="252716" y="421193"/>
                  </a:lnTo>
                  <a:lnTo>
                    <a:pt x="260238" y="431724"/>
                  </a:lnTo>
                  <a:lnTo>
                    <a:pt x="267759" y="443758"/>
                  </a:lnTo>
                  <a:lnTo>
                    <a:pt x="276784" y="448271"/>
                  </a:lnTo>
                  <a:lnTo>
                    <a:pt x="284306" y="454288"/>
                  </a:lnTo>
                  <a:lnTo>
                    <a:pt x="290323" y="448271"/>
                  </a:lnTo>
                  <a:lnTo>
                    <a:pt x="299348" y="443758"/>
                  </a:lnTo>
                  <a:lnTo>
                    <a:pt x="311383" y="440750"/>
                  </a:lnTo>
                  <a:lnTo>
                    <a:pt x="321912" y="443758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5FAD948A-3BA6-47F9-87D6-97738D2C87D5}"/>
                </a:ext>
              </a:extLst>
            </p:cNvPr>
            <p:cNvSpPr/>
            <p:nvPr/>
          </p:nvSpPr>
          <p:spPr>
            <a:xfrm>
              <a:off x="4440774" y="4655854"/>
              <a:ext cx="75214" cy="163966"/>
            </a:xfrm>
            <a:custGeom>
              <a:avLst/>
              <a:gdLst/>
              <a:ahLst/>
              <a:cxnLst/>
              <a:rect l="0" t="0" r="0" b="0"/>
              <a:pathLst>
                <a:path w="75214" h="163966">
                  <a:moveTo>
                    <a:pt x="75213" y="0"/>
                  </a:moveTo>
                  <a:lnTo>
                    <a:pt x="58666" y="16547"/>
                  </a:lnTo>
                  <a:lnTo>
                    <a:pt x="42119" y="31589"/>
                  </a:lnTo>
                  <a:lnTo>
                    <a:pt x="27077" y="48136"/>
                  </a:lnTo>
                  <a:lnTo>
                    <a:pt x="15043" y="66187"/>
                  </a:lnTo>
                  <a:lnTo>
                    <a:pt x="10529" y="78222"/>
                  </a:lnTo>
                  <a:lnTo>
                    <a:pt x="7521" y="90256"/>
                  </a:lnTo>
                  <a:lnTo>
                    <a:pt x="4513" y="114324"/>
                  </a:lnTo>
                  <a:lnTo>
                    <a:pt x="4513" y="138392"/>
                  </a:lnTo>
                  <a:lnTo>
                    <a:pt x="0" y="163965"/>
                  </a:lnTo>
                </a:path>
              </a:pathLst>
            </a:custGeom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3EEBE6FE-849E-4DEE-9E10-B2E61F907744}"/>
                </a:ext>
              </a:extLst>
            </p:cNvPr>
            <p:cNvSpPr/>
            <p:nvPr/>
          </p:nvSpPr>
          <p:spPr>
            <a:xfrm>
              <a:off x="4568636" y="4547547"/>
              <a:ext cx="102291" cy="76718"/>
            </a:xfrm>
            <a:custGeom>
              <a:avLst/>
              <a:gdLst/>
              <a:ahLst/>
              <a:cxnLst/>
              <a:rect l="0" t="0" r="0" b="0"/>
              <a:pathLst>
                <a:path w="102291" h="76718">
                  <a:moveTo>
                    <a:pt x="102290" y="76717"/>
                  </a:moveTo>
                  <a:lnTo>
                    <a:pt x="93265" y="61674"/>
                  </a:lnTo>
                  <a:lnTo>
                    <a:pt x="84239" y="46632"/>
                  </a:lnTo>
                  <a:lnTo>
                    <a:pt x="73709" y="31589"/>
                  </a:lnTo>
                  <a:lnTo>
                    <a:pt x="60171" y="19555"/>
                  </a:lnTo>
                  <a:lnTo>
                    <a:pt x="46632" y="12034"/>
                  </a:lnTo>
                  <a:lnTo>
                    <a:pt x="31590" y="7521"/>
                  </a:lnTo>
                  <a:lnTo>
                    <a:pt x="0" y="0"/>
                  </a:lnTo>
                </a:path>
              </a:pathLst>
            </a:custGeom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BBB1CA4-4239-4215-A2AC-07794B1B71AD}"/>
                </a:ext>
              </a:extLst>
            </p:cNvPr>
            <p:cNvSpPr/>
            <p:nvPr/>
          </p:nvSpPr>
          <p:spPr>
            <a:xfrm>
              <a:off x="5059027" y="6145075"/>
              <a:ext cx="79727" cy="31590"/>
            </a:xfrm>
            <a:custGeom>
              <a:avLst/>
              <a:gdLst/>
              <a:ahLst/>
              <a:cxnLst/>
              <a:rect l="0" t="0" r="0" b="0"/>
              <a:pathLst>
                <a:path w="79727" h="31590">
                  <a:moveTo>
                    <a:pt x="79726" y="0"/>
                  </a:moveTo>
                  <a:lnTo>
                    <a:pt x="69196" y="0"/>
                  </a:lnTo>
                  <a:lnTo>
                    <a:pt x="58666" y="0"/>
                  </a:lnTo>
                  <a:lnTo>
                    <a:pt x="36102" y="7522"/>
                  </a:lnTo>
                  <a:lnTo>
                    <a:pt x="16547" y="18052"/>
                  </a:lnTo>
                  <a:lnTo>
                    <a:pt x="0" y="31589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48567CA2-4FBD-4639-8F87-BAF780EC96BC}"/>
                </a:ext>
              </a:extLst>
            </p:cNvPr>
            <p:cNvSpPr/>
            <p:nvPr/>
          </p:nvSpPr>
          <p:spPr>
            <a:xfrm>
              <a:off x="5072565" y="6194716"/>
              <a:ext cx="78222" cy="33095"/>
            </a:xfrm>
            <a:custGeom>
              <a:avLst/>
              <a:gdLst/>
              <a:ahLst/>
              <a:cxnLst/>
              <a:rect l="0" t="0" r="0" b="0"/>
              <a:pathLst>
                <a:path w="78222" h="33095">
                  <a:moveTo>
                    <a:pt x="78221" y="0"/>
                  </a:moveTo>
                  <a:lnTo>
                    <a:pt x="69196" y="0"/>
                  </a:lnTo>
                  <a:lnTo>
                    <a:pt x="57161" y="3009"/>
                  </a:lnTo>
                  <a:lnTo>
                    <a:pt x="36102" y="7522"/>
                  </a:lnTo>
                  <a:lnTo>
                    <a:pt x="15043" y="18052"/>
                  </a:lnTo>
                  <a:lnTo>
                    <a:pt x="0" y="33094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00BED1C6-9C59-4E4C-B6AC-7480175C5D3C}"/>
                </a:ext>
              </a:extLst>
            </p:cNvPr>
            <p:cNvSpPr/>
            <p:nvPr/>
          </p:nvSpPr>
          <p:spPr>
            <a:xfrm>
              <a:off x="5096633" y="6238340"/>
              <a:ext cx="79727" cy="31591"/>
            </a:xfrm>
            <a:custGeom>
              <a:avLst/>
              <a:gdLst/>
              <a:ahLst/>
              <a:cxnLst/>
              <a:rect l="0" t="0" r="0" b="0"/>
              <a:pathLst>
                <a:path w="79727" h="31591">
                  <a:moveTo>
                    <a:pt x="79726" y="0"/>
                  </a:moveTo>
                  <a:lnTo>
                    <a:pt x="69197" y="0"/>
                  </a:lnTo>
                  <a:lnTo>
                    <a:pt x="58666" y="1504"/>
                  </a:lnTo>
                  <a:lnTo>
                    <a:pt x="36103" y="9026"/>
                  </a:lnTo>
                  <a:lnTo>
                    <a:pt x="15043" y="19556"/>
                  </a:lnTo>
                  <a:lnTo>
                    <a:pt x="0" y="31590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B6A3DB9E-D9A9-43CC-948B-10285DDA10AC}"/>
                </a:ext>
              </a:extLst>
            </p:cNvPr>
            <p:cNvSpPr/>
            <p:nvPr/>
          </p:nvSpPr>
          <p:spPr>
            <a:xfrm>
              <a:off x="5113180" y="6280459"/>
              <a:ext cx="79727" cy="31590"/>
            </a:xfrm>
            <a:custGeom>
              <a:avLst/>
              <a:gdLst/>
              <a:ahLst/>
              <a:cxnLst/>
              <a:rect l="0" t="0" r="0" b="0"/>
              <a:pathLst>
                <a:path w="79727" h="31590">
                  <a:moveTo>
                    <a:pt x="79726" y="0"/>
                  </a:moveTo>
                  <a:lnTo>
                    <a:pt x="69197" y="0"/>
                  </a:lnTo>
                  <a:lnTo>
                    <a:pt x="58666" y="1504"/>
                  </a:lnTo>
                  <a:lnTo>
                    <a:pt x="36103" y="7522"/>
                  </a:lnTo>
                  <a:lnTo>
                    <a:pt x="16547" y="18052"/>
                  </a:lnTo>
                  <a:lnTo>
                    <a:pt x="0" y="31589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C69375C1-F770-40A7-BD04-B5E2D7ED8880}"/>
                </a:ext>
              </a:extLst>
            </p:cNvPr>
            <p:cNvSpPr/>
            <p:nvPr/>
          </p:nvSpPr>
          <p:spPr>
            <a:xfrm>
              <a:off x="5128223" y="6313553"/>
              <a:ext cx="91761" cy="36103"/>
            </a:xfrm>
            <a:custGeom>
              <a:avLst/>
              <a:gdLst/>
              <a:ahLst/>
              <a:cxnLst/>
              <a:rect l="0" t="0" r="0" b="0"/>
              <a:pathLst>
                <a:path w="91761" h="36103">
                  <a:moveTo>
                    <a:pt x="91760" y="0"/>
                  </a:moveTo>
                  <a:lnTo>
                    <a:pt x="81230" y="1505"/>
                  </a:lnTo>
                  <a:lnTo>
                    <a:pt x="69196" y="4513"/>
                  </a:lnTo>
                  <a:lnTo>
                    <a:pt x="42119" y="12035"/>
                  </a:lnTo>
                  <a:lnTo>
                    <a:pt x="18051" y="22565"/>
                  </a:lnTo>
                  <a:lnTo>
                    <a:pt x="7521" y="30086"/>
                  </a:lnTo>
                  <a:lnTo>
                    <a:pt x="0" y="36102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7C502459-6B50-494A-92E3-8B2FADFAF71B}"/>
                </a:ext>
              </a:extLst>
            </p:cNvPr>
            <p:cNvSpPr/>
            <p:nvPr/>
          </p:nvSpPr>
          <p:spPr>
            <a:xfrm>
              <a:off x="5135744" y="6358681"/>
              <a:ext cx="99283" cy="34599"/>
            </a:xfrm>
            <a:custGeom>
              <a:avLst/>
              <a:gdLst/>
              <a:ahLst/>
              <a:cxnLst/>
              <a:rect l="0" t="0" r="0" b="0"/>
              <a:pathLst>
                <a:path w="99283" h="34599">
                  <a:moveTo>
                    <a:pt x="99282" y="1504"/>
                  </a:moveTo>
                  <a:lnTo>
                    <a:pt x="85743" y="0"/>
                  </a:lnTo>
                  <a:lnTo>
                    <a:pt x="72205" y="0"/>
                  </a:lnTo>
                  <a:lnTo>
                    <a:pt x="45128" y="7521"/>
                  </a:lnTo>
                  <a:lnTo>
                    <a:pt x="31590" y="12034"/>
                  </a:lnTo>
                  <a:lnTo>
                    <a:pt x="19556" y="19555"/>
                  </a:lnTo>
                  <a:lnTo>
                    <a:pt x="9026" y="27077"/>
                  </a:lnTo>
                  <a:lnTo>
                    <a:pt x="0" y="34598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60ECE461-8C17-44DA-847F-DEE1500C8C6E}"/>
                </a:ext>
              </a:extLst>
            </p:cNvPr>
            <p:cNvSpPr/>
            <p:nvPr/>
          </p:nvSpPr>
          <p:spPr>
            <a:xfrm>
              <a:off x="4609252" y="5979607"/>
              <a:ext cx="506937" cy="318905"/>
            </a:xfrm>
            <a:custGeom>
              <a:avLst/>
              <a:gdLst/>
              <a:ahLst/>
              <a:cxnLst/>
              <a:rect l="0" t="0" r="0" b="0"/>
              <a:pathLst>
                <a:path w="506937" h="318905">
                  <a:moveTo>
                    <a:pt x="506936" y="0"/>
                  </a:moveTo>
                  <a:lnTo>
                    <a:pt x="460304" y="10529"/>
                  </a:lnTo>
                  <a:lnTo>
                    <a:pt x="413672" y="22564"/>
                  </a:lnTo>
                  <a:lnTo>
                    <a:pt x="368544" y="33093"/>
                  </a:lnTo>
                  <a:lnTo>
                    <a:pt x="347485" y="39111"/>
                  </a:lnTo>
                  <a:lnTo>
                    <a:pt x="327929" y="45128"/>
                  </a:lnTo>
                  <a:lnTo>
                    <a:pt x="339963" y="69196"/>
                  </a:lnTo>
                  <a:lnTo>
                    <a:pt x="348989" y="94768"/>
                  </a:lnTo>
                  <a:lnTo>
                    <a:pt x="358015" y="121845"/>
                  </a:lnTo>
                  <a:lnTo>
                    <a:pt x="364031" y="150426"/>
                  </a:lnTo>
                  <a:lnTo>
                    <a:pt x="365535" y="172990"/>
                  </a:lnTo>
                  <a:lnTo>
                    <a:pt x="365535" y="198563"/>
                  </a:lnTo>
                  <a:lnTo>
                    <a:pt x="361023" y="221127"/>
                  </a:lnTo>
                  <a:lnTo>
                    <a:pt x="356510" y="233161"/>
                  </a:lnTo>
                  <a:lnTo>
                    <a:pt x="348989" y="243691"/>
                  </a:lnTo>
                  <a:lnTo>
                    <a:pt x="342972" y="249708"/>
                  </a:lnTo>
                  <a:lnTo>
                    <a:pt x="335450" y="255725"/>
                  </a:lnTo>
                  <a:lnTo>
                    <a:pt x="317399" y="264750"/>
                  </a:lnTo>
                  <a:lnTo>
                    <a:pt x="296340" y="270767"/>
                  </a:lnTo>
                  <a:lnTo>
                    <a:pt x="276784" y="272271"/>
                  </a:lnTo>
                  <a:lnTo>
                    <a:pt x="255724" y="270767"/>
                  </a:lnTo>
                  <a:lnTo>
                    <a:pt x="233161" y="267759"/>
                  </a:lnTo>
                  <a:lnTo>
                    <a:pt x="212101" y="263246"/>
                  </a:lnTo>
                  <a:lnTo>
                    <a:pt x="192546" y="255725"/>
                  </a:lnTo>
                  <a:lnTo>
                    <a:pt x="153434" y="234665"/>
                  </a:lnTo>
                  <a:lnTo>
                    <a:pt x="114324" y="210597"/>
                  </a:lnTo>
                  <a:lnTo>
                    <a:pt x="82734" y="188033"/>
                  </a:lnTo>
                  <a:lnTo>
                    <a:pt x="52649" y="159452"/>
                  </a:lnTo>
                  <a:lnTo>
                    <a:pt x="39111" y="144409"/>
                  </a:lnTo>
                  <a:lnTo>
                    <a:pt x="25572" y="127862"/>
                  </a:lnTo>
                  <a:lnTo>
                    <a:pt x="12033" y="108307"/>
                  </a:lnTo>
                  <a:lnTo>
                    <a:pt x="0" y="87247"/>
                  </a:lnTo>
                  <a:lnTo>
                    <a:pt x="4513" y="105298"/>
                  </a:lnTo>
                  <a:lnTo>
                    <a:pt x="10529" y="124854"/>
                  </a:lnTo>
                  <a:lnTo>
                    <a:pt x="24068" y="166973"/>
                  </a:lnTo>
                  <a:lnTo>
                    <a:pt x="36102" y="210597"/>
                  </a:lnTo>
                  <a:lnTo>
                    <a:pt x="40615" y="228648"/>
                  </a:lnTo>
                  <a:lnTo>
                    <a:pt x="42119" y="248204"/>
                  </a:lnTo>
                  <a:lnTo>
                    <a:pt x="42119" y="255725"/>
                  </a:lnTo>
                  <a:lnTo>
                    <a:pt x="40615" y="263246"/>
                  </a:lnTo>
                  <a:lnTo>
                    <a:pt x="36102" y="282802"/>
                  </a:lnTo>
                  <a:lnTo>
                    <a:pt x="31589" y="302357"/>
                  </a:lnTo>
                  <a:lnTo>
                    <a:pt x="28580" y="318904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02A0EFF0-B92B-43AE-81F2-76C2A26975E9}"/>
                </a:ext>
              </a:extLst>
            </p:cNvPr>
            <p:cNvSpPr/>
            <p:nvPr/>
          </p:nvSpPr>
          <p:spPr>
            <a:xfrm>
              <a:off x="5155300" y="6397792"/>
              <a:ext cx="94769" cy="33095"/>
            </a:xfrm>
            <a:custGeom>
              <a:avLst/>
              <a:gdLst/>
              <a:ahLst/>
              <a:cxnLst/>
              <a:rect l="0" t="0" r="0" b="0"/>
              <a:pathLst>
                <a:path w="94769" h="33095">
                  <a:moveTo>
                    <a:pt x="94768" y="0"/>
                  </a:moveTo>
                  <a:lnTo>
                    <a:pt x="79725" y="0"/>
                  </a:lnTo>
                  <a:lnTo>
                    <a:pt x="66187" y="3009"/>
                  </a:lnTo>
                  <a:lnTo>
                    <a:pt x="52649" y="6018"/>
                  </a:lnTo>
                  <a:lnTo>
                    <a:pt x="40615" y="10530"/>
                  </a:lnTo>
                  <a:lnTo>
                    <a:pt x="19555" y="21060"/>
                  </a:lnTo>
                  <a:lnTo>
                    <a:pt x="0" y="33094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68F532E6-B4F3-49CB-94A5-BC6BED5F4FB2}"/>
                </a:ext>
              </a:extLst>
            </p:cNvPr>
            <p:cNvSpPr/>
            <p:nvPr/>
          </p:nvSpPr>
          <p:spPr>
            <a:xfrm>
              <a:off x="5179368" y="6448937"/>
              <a:ext cx="85743" cy="28581"/>
            </a:xfrm>
            <a:custGeom>
              <a:avLst/>
              <a:gdLst/>
              <a:ahLst/>
              <a:cxnLst/>
              <a:rect l="0" t="0" r="0" b="0"/>
              <a:pathLst>
                <a:path w="85743" h="28581">
                  <a:moveTo>
                    <a:pt x="85742" y="0"/>
                  </a:moveTo>
                  <a:lnTo>
                    <a:pt x="64683" y="1504"/>
                  </a:lnTo>
                  <a:lnTo>
                    <a:pt x="42119" y="7521"/>
                  </a:lnTo>
                  <a:lnTo>
                    <a:pt x="21060" y="16547"/>
                  </a:lnTo>
                  <a:lnTo>
                    <a:pt x="0" y="28580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2647969D-6486-4D1C-A4BB-FA14E074A2DB}"/>
                </a:ext>
              </a:extLst>
            </p:cNvPr>
            <p:cNvSpPr/>
            <p:nvPr/>
          </p:nvSpPr>
          <p:spPr>
            <a:xfrm>
              <a:off x="5200428" y="6501586"/>
              <a:ext cx="88752" cy="27079"/>
            </a:xfrm>
            <a:custGeom>
              <a:avLst/>
              <a:gdLst/>
              <a:ahLst/>
              <a:cxnLst/>
              <a:rect l="0" t="0" r="0" b="0"/>
              <a:pathLst>
                <a:path w="88752" h="27079">
                  <a:moveTo>
                    <a:pt x="88751" y="0"/>
                  </a:moveTo>
                  <a:lnTo>
                    <a:pt x="67692" y="0"/>
                  </a:lnTo>
                  <a:lnTo>
                    <a:pt x="45128" y="6017"/>
                  </a:lnTo>
                  <a:lnTo>
                    <a:pt x="22564" y="15043"/>
                  </a:lnTo>
                  <a:lnTo>
                    <a:pt x="0" y="27078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C6372DCC-D443-4244-B53D-DE51F39E0D14}"/>
                </a:ext>
              </a:extLst>
            </p:cNvPr>
            <p:cNvSpPr/>
            <p:nvPr/>
          </p:nvSpPr>
          <p:spPr>
            <a:xfrm>
              <a:off x="4415803" y="4863893"/>
              <a:ext cx="528750" cy="302961"/>
            </a:xfrm>
            <a:custGeom>
              <a:avLst/>
              <a:gdLst/>
              <a:ahLst/>
              <a:cxnLst/>
              <a:rect l="0" t="0" r="0" b="0"/>
              <a:pathLst>
                <a:path w="528750" h="302961">
                  <a:moveTo>
                    <a:pt x="16547" y="55057"/>
                  </a:moveTo>
                  <a:lnTo>
                    <a:pt x="34748" y="59720"/>
                  </a:lnTo>
                  <a:lnTo>
                    <a:pt x="56410" y="62578"/>
                  </a:lnTo>
                  <a:lnTo>
                    <a:pt x="81380" y="64835"/>
                  </a:lnTo>
                  <a:lnTo>
                    <a:pt x="108608" y="65286"/>
                  </a:lnTo>
                  <a:lnTo>
                    <a:pt x="137640" y="64835"/>
                  </a:lnTo>
                  <a:lnTo>
                    <a:pt x="168929" y="63029"/>
                  </a:lnTo>
                  <a:lnTo>
                    <a:pt x="201272" y="60773"/>
                  </a:lnTo>
                  <a:lnTo>
                    <a:pt x="235417" y="56862"/>
                  </a:lnTo>
                  <a:lnTo>
                    <a:pt x="303711" y="47084"/>
                  </a:lnTo>
                  <a:lnTo>
                    <a:pt x="370800" y="34146"/>
                  </a:lnTo>
                  <a:lnTo>
                    <a:pt x="403144" y="26626"/>
                  </a:lnTo>
                  <a:lnTo>
                    <a:pt x="434431" y="18202"/>
                  </a:lnTo>
                  <a:lnTo>
                    <a:pt x="463464" y="9628"/>
                  </a:lnTo>
                  <a:lnTo>
                    <a:pt x="489638" y="0"/>
                  </a:lnTo>
                  <a:lnTo>
                    <a:pt x="498664" y="8424"/>
                  </a:lnTo>
                  <a:lnTo>
                    <a:pt x="506636" y="18202"/>
                  </a:lnTo>
                  <a:lnTo>
                    <a:pt x="512954" y="29032"/>
                  </a:lnTo>
                  <a:lnTo>
                    <a:pt x="518068" y="39713"/>
                  </a:lnTo>
                  <a:lnTo>
                    <a:pt x="525439" y="63631"/>
                  </a:lnTo>
                  <a:lnTo>
                    <a:pt x="528749" y="89204"/>
                  </a:lnTo>
                  <a:lnTo>
                    <a:pt x="527095" y="114775"/>
                  </a:lnTo>
                  <a:lnTo>
                    <a:pt x="521980" y="139897"/>
                  </a:lnTo>
                  <a:lnTo>
                    <a:pt x="512954" y="163213"/>
                  </a:lnTo>
                  <a:lnTo>
                    <a:pt x="499867" y="184122"/>
                  </a:lnTo>
                  <a:lnTo>
                    <a:pt x="438343" y="204579"/>
                  </a:lnTo>
                  <a:lnTo>
                    <a:pt x="378173" y="222331"/>
                  </a:lnTo>
                  <a:lnTo>
                    <a:pt x="317851" y="238727"/>
                  </a:lnTo>
                  <a:lnTo>
                    <a:pt x="259335" y="253469"/>
                  </a:lnTo>
                  <a:lnTo>
                    <a:pt x="201871" y="266557"/>
                  </a:lnTo>
                  <a:lnTo>
                    <a:pt x="146215" y="279643"/>
                  </a:lnTo>
                  <a:lnTo>
                    <a:pt x="92663" y="291677"/>
                  </a:lnTo>
                  <a:lnTo>
                    <a:pt x="41519" y="302960"/>
                  </a:lnTo>
                  <a:lnTo>
                    <a:pt x="30236" y="280848"/>
                  </a:lnTo>
                  <a:lnTo>
                    <a:pt x="19404" y="253469"/>
                  </a:lnTo>
                  <a:lnTo>
                    <a:pt x="10228" y="222331"/>
                  </a:lnTo>
                  <a:lnTo>
                    <a:pt x="3459" y="188785"/>
                  </a:lnTo>
                  <a:lnTo>
                    <a:pt x="0" y="153435"/>
                  </a:lnTo>
                  <a:lnTo>
                    <a:pt x="602" y="119288"/>
                  </a:lnTo>
                  <a:lnTo>
                    <a:pt x="2406" y="102290"/>
                  </a:lnTo>
                  <a:lnTo>
                    <a:pt x="5716" y="85894"/>
                  </a:lnTo>
                  <a:lnTo>
                    <a:pt x="10228" y="69949"/>
                  </a:lnTo>
                  <a:close/>
                </a:path>
              </a:pathLst>
            </a:custGeom>
            <a:solidFill>
              <a:srgbClr val="0000FF"/>
            </a:solidFill>
            <a:ln w="0" cap="flat" cmpd="sng" algn="ctr">
              <a:solidFill>
                <a:srgbClr val="0000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FC6BABB2-97E0-4A03-9C8D-E76AD09022E5}"/>
                </a:ext>
              </a:extLst>
            </p:cNvPr>
            <p:cNvSpPr/>
            <p:nvPr/>
          </p:nvSpPr>
          <p:spPr>
            <a:xfrm>
              <a:off x="4415201" y="4863442"/>
              <a:ext cx="529502" cy="303863"/>
            </a:xfrm>
            <a:custGeom>
              <a:avLst/>
              <a:gdLst/>
              <a:ahLst/>
              <a:cxnLst/>
              <a:rect l="0" t="0" r="0" b="0"/>
              <a:pathLst>
                <a:path w="529502" h="303863">
                  <a:moveTo>
                    <a:pt x="16547" y="54154"/>
                  </a:moveTo>
                  <a:lnTo>
                    <a:pt x="36102" y="60171"/>
                  </a:lnTo>
                  <a:lnTo>
                    <a:pt x="57162" y="61675"/>
                  </a:lnTo>
                  <a:lnTo>
                    <a:pt x="82735" y="64684"/>
                  </a:lnTo>
                  <a:lnTo>
                    <a:pt x="109812" y="64684"/>
                  </a:lnTo>
                  <a:lnTo>
                    <a:pt x="138392" y="64684"/>
                  </a:lnTo>
                  <a:lnTo>
                    <a:pt x="169982" y="63179"/>
                  </a:lnTo>
                  <a:lnTo>
                    <a:pt x="201572" y="60171"/>
                  </a:lnTo>
                  <a:lnTo>
                    <a:pt x="236170" y="57162"/>
                  </a:lnTo>
                  <a:lnTo>
                    <a:pt x="303862" y="46633"/>
                  </a:lnTo>
                  <a:lnTo>
                    <a:pt x="371554" y="34598"/>
                  </a:lnTo>
                  <a:lnTo>
                    <a:pt x="403143" y="27077"/>
                  </a:lnTo>
                  <a:lnTo>
                    <a:pt x="434733" y="18052"/>
                  </a:lnTo>
                  <a:lnTo>
                    <a:pt x="464818" y="9026"/>
                  </a:lnTo>
                  <a:lnTo>
                    <a:pt x="490390" y="0"/>
                  </a:lnTo>
                  <a:lnTo>
                    <a:pt x="499416" y="7522"/>
                  </a:lnTo>
                  <a:lnTo>
                    <a:pt x="506937" y="18052"/>
                  </a:lnTo>
                  <a:lnTo>
                    <a:pt x="512954" y="28581"/>
                  </a:lnTo>
                  <a:lnTo>
                    <a:pt x="518971" y="39111"/>
                  </a:lnTo>
                  <a:lnTo>
                    <a:pt x="526493" y="63179"/>
                  </a:lnTo>
                  <a:lnTo>
                    <a:pt x="529501" y="88752"/>
                  </a:lnTo>
                  <a:lnTo>
                    <a:pt x="527997" y="114325"/>
                  </a:lnTo>
                  <a:lnTo>
                    <a:pt x="521980" y="141401"/>
                  </a:lnTo>
                  <a:lnTo>
                    <a:pt x="512954" y="163965"/>
                  </a:lnTo>
                  <a:lnTo>
                    <a:pt x="500921" y="183520"/>
                  </a:lnTo>
                  <a:lnTo>
                    <a:pt x="439245" y="206084"/>
                  </a:lnTo>
                  <a:lnTo>
                    <a:pt x="379075" y="224135"/>
                  </a:lnTo>
                  <a:lnTo>
                    <a:pt x="318905" y="239178"/>
                  </a:lnTo>
                  <a:lnTo>
                    <a:pt x="260238" y="254221"/>
                  </a:lnTo>
                  <a:lnTo>
                    <a:pt x="203076" y="266255"/>
                  </a:lnTo>
                  <a:lnTo>
                    <a:pt x="147418" y="281297"/>
                  </a:lnTo>
                  <a:lnTo>
                    <a:pt x="93265" y="293332"/>
                  </a:lnTo>
                  <a:lnTo>
                    <a:pt x="42120" y="303862"/>
                  </a:lnTo>
                  <a:lnTo>
                    <a:pt x="31590" y="281297"/>
                  </a:lnTo>
                  <a:lnTo>
                    <a:pt x="19556" y="254221"/>
                  </a:lnTo>
                  <a:lnTo>
                    <a:pt x="10530" y="224135"/>
                  </a:lnTo>
                  <a:lnTo>
                    <a:pt x="4513" y="189537"/>
                  </a:lnTo>
                  <a:lnTo>
                    <a:pt x="0" y="153435"/>
                  </a:lnTo>
                  <a:lnTo>
                    <a:pt x="1505" y="120341"/>
                  </a:lnTo>
                  <a:lnTo>
                    <a:pt x="3009" y="103794"/>
                  </a:lnTo>
                  <a:lnTo>
                    <a:pt x="6018" y="85743"/>
                  </a:lnTo>
                  <a:lnTo>
                    <a:pt x="10530" y="6919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49F1E3F0-622B-4CFF-A05C-B3471BDC2E72}"/>
                </a:ext>
              </a:extLst>
            </p:cNvPr>
            <p:cNvSpPr/>
            <p:nvPr/>
          </p:nvSpPr>
          <p:spPr>
            <a:xfrm>
              <a:off x="4583679" y="6242853"/>
              <a:ext cx="749125" cy="500921"/>
            </a:xfrm>
            <a:custGeom>
              <a:avLst/>
              <a:gdLst/>
              <a:ahLst/>
              <a:cxnLst/>
              <a:rect l="0" t="0" r="0" b="0"/>
              <a:pathLst>
                <a:path w="749125" h="500921">
                  <a:moveTo>
                    <a:pt x="749124" y="490390"/>
                  </a:moveTo>
                  <a:lnTo>
                    <a:pt x="732577" y="496407"/>
                  </a:lnTo>
                  <a:lnTo>
                    <a:pt x="717534" y="497912"/>
                  </a:lnTo>
                  <a:lnTo>
                    <a:pt x="688953" y="500920"/>
                  </a:lnTo>
                  <a:lnTo>
                    <a:pt x="661877" y="499415"/>
                  </a:lnTo>
                  <a:lnTo>
                    <a:pt x="634799" y="496407"/>
                  </a:lnTo>
                  <a:lnTo>
                    <a:pt x="609227" y="485877"/>
                  </a:lnTo>
                  <a:lnTo>
                    <a:pt x="583654" y="475348"/>
                  </a:lnTo>
                  <a:lnTo>
                    <a:pt x="535518" y="451279"/>
                  </a:lnTo>
                  <a:lnTo>
                    <a:pt x="509946" y="436237"/>
                  </a:lnTo>
                  <a:lnTo>
                    <a:pt x="485877" y="421194"/>
                  </a:lnTo>
                  <a:lnTo>
                    <a:pt x="463314" y="401638"/>
                  </a:lnTo>
                  <a:lnTo>
                    <a:pt x="440750" y="383587"/>
                  </a:lnTo>
                  <a:lnTo>
                    <a:pt x="398630" y="339964"/>
                  </a:lnTo>
                  <a:lnTo>
                    <a:pt x="359519" y="294836"/>
                  </a:lnTo>
                  <a:lnTo>
                    <a:pt x="320408" y="248204"/>
                  </a:lnTo>
                  <a:lnTo>
                    <a:pt x="279793" y="203076"/>
                  </a:lnTo>
                  <a:lnTo>
                    <a:pt x="258734" y="182016"/>
                  </a:lnTo>
                  <a:lnTo>
                    <a:pt x="237674" y="162460"/>
                  </a:lnTo>
                  <a:lnTo>
                    <a:pt x="215110" y="142905"/>
                  </a:lnTo>
                  <a:lnTo>
                    <a:pt x="191042" y="124854"/>
                  </a:lnTo>
                  <a:lnTo>
                    <a:pt x="174495" y="114324"/>
                  </a:lnTo>
                  <a:lnTo>
                    <a:pt x="156444" y="106802"/>
                  </a:lnTo>
                  <a:lnTo>
                    <a:pt x="120341" y="91760"/>
                  </a:lnTo>
                  <a:lnTo>
                    <a:pt x="84239" y="78222"/>
                  </a:lnTo>
                  <a:lnTo>
                    <a:pt x="66188" y="69196"/>
                  </a:lnTo>
                  <a:lnTo>
                    <a:pt x="49641" y="60170"/>
                  </a:lnTo>
                  <a:lnTo>
                    <a:pt x="36102" y="45128"/>
                  </a:lnTo>
                  <a:lnTo>
                    <a:pt x="24068" y="31589"/>
                  </a:lnTo>
                  <a:lnTo>
                    <a:pt x="0" y="0"/>
                  </a:lnTo>
                </a:path>
              </a:pathLst>
            </a:custGeom>
            <a:ln w="14986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64BC7B4A-BB1D-45FB-8CAF-59368F592277}"/>
                </a:ext>
              </a:extLst>
            </p:cNvPr>
            <p:cNvSpPr/>
            <p:nvPr/>
          </p:nvSpPr>
          <p:spPr>
            <a:xfrm>
              <a:off x="5168688" y="5920789"/>
              <a:ext cx="808993" cy="824340"/>
            </a:xfrm>
            <a:custGeom>
              <a:avLst/>
              <a:gdLst/>
              <a:ahLst/>
              <a:cxnLst/>
              <a:rect l="0" t="0" r="0" b="0"/>
              <a:pathLst>
                <a:path w="808993" h="824340">
                  <a:moveTo>
                    <a:pt x="118236" y="703847"/>
                  </a:moveTo>
                  <a:lnTo>
                    <a:pt x="90858" y="671956"/>
                  </a:lnTo>
                  <a:lnTo>
                    <a:pt x="66488" y="639012"/>
                  </a:lnTo>
                  <a:lnTo>
                    <a:pt x="46030" y="603814"/>
                  </a:lnTo>
                  <a:lnTo>
                    <a:pt x="29483" y="567410"/>
                  </a:lnTo>
                  <a:lnTo>
                    <a:pt x="16397" y="529351"/>
                  </a:lnTo>
                  <a:lnTo>
                    <a:pt x="7370" y="490692"/>
                  </a:lnTo>
                  <a:lnTo>
                    <a:pt x="1653" y="451430"/>
                  </a:lnTo>
                  <a:lnTo>
                    <a:pt x="0" y="412169"/>
                  </a:lnTo>
                  <a:lnTo>
                    <a:pt x="1653" y="372457"/>
                  </a:lnTo>
                  <a:lnTo>
                    <a:pt x="7370" y="333797"/>
                  </a:lnTo>
                  <a:lnTo>
                    <a:pt x="16397" y="294536"/>
                  </a:lnTo>
                  <a:lnTo>
                    <a:pt x="29483" y="256929"/>
                  </a:lnTo>
                  <a:lnTo>
                    <a:pt x="46030" y="220527"/>
                  </a:lnTo>
                  <a:lnTo>
                    <a:pt x="66488" y="185327"/>
                  </a:lnTo>
                  <a:lnTo>
                    <a:pt x="90858" y="151781"/>
                  </a:lnTo>
                  <a:lnTo>
                    <a:pt x="118236" y="120492"/>
                  </a:lnTo>
                  <a:lnTo>
                    <a:pt x="148922" y="92061"/>
                  </a:lnTo>
                  <a:lnTo>
                    <a:pt x="181864" y="67693"/>
                  </a:lnTo>
                  <a:lnTo>
                    <a:pt x="216614" y="47235"/>
                  </a:lnTo>
                  <a:lnTo>
                    <a:pt x="252415" y="30086"/>
                  </a:lnTo>
                  <a:lnTo>
                    <a:pt x="289270" y="16998"/>
                  </a:lnTo>
                  <a:lnTo>
                    <a:pt x="327478" y="7372"/>
                  </a:lnTo>
                  <a:lnTo>
                    <a:pt x="365536" y="1655"/>
                  </a:lnTo>
                  <a:lnTo>
                    <a:pt x="404797" y="0"/>
                  </a:lnTo>
                  <a:lnTo>
                    <a:pt x="443457" y="1655"/>
                  </a:lnTo>
                  <a:lnTo>
                    <a:pt x="482116" y="7372"/>
                  </a:lnTo>
                  <a:lnTo>
                    <a:pt x="519573" y="16998"/>
                  </a:lnTo>
                  <a:lnTo>
                    <a:pt x="557028" y="30086"/>
                  </a:lnTo>
                  <a:lnTo>
                    <a:pt x="592981" y="47235"/>
                  </a:lnTo>
                  <a:lnTo>
                    <a:pt x="626977" y="67693"/>
                  </a:lnTo>
                  <a:lnTo>
                    <a:pt x="660071" y="92061"/>
                  </a:lnTo>
                  <a:lnTo>
                    <a:pt x="690758" y="120492"/>
                  </a:lnTo>
                  <a:lnTo>
                    <a:pt x="718586" y="151781"/>
                  </a:lnTo>
                  <a:lnTo>
                    <a:pt x="742504" y="185327"/>
                  </a:lnTo>
                  <a:lnTo>
                    <a:pt x="762963" y="220527"/>
                  </a:lnTo>
                  <a:lnTo>
                    <a:pt x="779359" y="256929"/>
                  </a:lnTo>
                  <a:lnTo>
                    <a:pt x="792446" y="294536"/>
                  </a:lnTo>
                  <a:lnTo>
                    <a:pt x="802074" y="333797"/>
                  </a:lnTo>
                  <a:lnTo>
                    <a:pt x="807188" y="372457"/>
                  </a:lnTo>
                  <a:lnTo>
                    <a:pt x="808992" y="412169"/>
                  </a:lnTo>
                  <a:lnTo>
                    <a:pt x="807188" y="451430"/>
                  </a:lnTo>
                  <a:lnTo>
                    <a:pt x="802074" y="490692"/>
                  </a:lnTo>
                  <a:lnTo>
                    <a:pt x="792446" y="529351"/>
                  </a:lnTo>
                  <a:lnTo>
                    <a:pt x="779359" y="567410"/>
                  </a:lnTo>
                  <a:lnTo>
                    <a:pt x="762963" y="603814"/>
                  </a:lnTo>
                  <a:lnTo>
                    <a:pt x="742504" y="639012"/>
                  </a:lnTo>
                  <a:lnTo>
                    <a:pt x="718586" y="671956"/>
                  </a:lnTo>
                  <a:lnTo>
                    <a:pt x="690758" y="703847"/>
                  </a:lnTo>
                  <a:lnTo>
                    <a:pt x="660071" y="731675"/>
                  </a:lnTo>
                  <a:lnTo>
                    <a:pt x="626977" y="756646"/>
                  </a:lnTo>
                  <a:lnTo>
                    <a:pt x="592981" y="777253"/>
                  </a:lnTo>
                  <a:lnTo>
                    <a:pt x="557028" y="794252"/>
                  </a:lnTo>
                  <a:lnTo>
                    <a:pt x="519573" y="807340"/>
                  </a:lnTo>
                  <a:lnTo>
                    <a:pt x="482116" y="816366"/>
                  </a:lnTo>
                  <a:lnTo>
                    <a:pt x="443457" y="822082"/>
                  </a:lnTo>
                  <a:lnTo>
                    <a:pt x="404797" y="824339"/>
                  </a:lnTo>
                  <a:lnTo>
                    <a:pt x="365536" y="822082"/>
                  </a:lnTo>
                  <a:lnTo>
                    <a:pt x="327478" y="816366"/>
                  </a:lnTo>
                  <a:lnTo>
                    <a:pt x="289270" y="807340"/>
                  </a:lnTo>
                  <a:lnTo>
                    <a:pt x="252415" y="794252"/>
                  </a:lnTo>
                  <a:lnTo>
                    <a:pt x="216614" y="777253"/>
                  </a:lnTo>
                  <a:lnTo>
                    <a:pt x="181864" y="756646"/>
                  </a:lnTo>
                  <a:lnTo>
                    <a:pt x="148922" y="731675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9BC09560-C171-4E76-9239-529FF491FC48}"/>
                </a:ext>
              </a:extLst>
            </p:cNvPr>
            <p:cNvSpPr/>
            <p:nvPr/>
          </p:nvSpPr>
          <p:spPr>
            <a:xfrm>
              <a:off x="5168838" y="5919436"/>
              <a:ext cx="809295" cy="824338"/>
            </a:xfrm>
            <a:custGeom>
              <a:avLst/>
              <a:gdLst/>
              <a:ahLst/>
              <a:cxnLst/>
              <a:rect l="0" t="0" r="0" b="0"/>
              <a:pathLst>
                <a:path w="809295" h="824338">
                  <a:moveTo>
                    <a:pt x="117333" y="703996"/>
                  </a:moveTo>
                  <a:lnTo>
                    <a:pt x="90256" y="672406"/>
                  </a:lnTo>
                  <a:lnTo>
                    <a:pt x="66188" y="639312"/>
                  </a:lnTo>
                  <a:lnTo>
                    <a:pt x="46632" y="604715"/>
                  </a:lnTo>
                  <a:lnTo>
                    <a:pt x="28581" y="568612"/>
                  </a:lnTo>
                  <a:lnTo>
                    <a:pt x="16547" y="529501"/>
                  </a:lnTo>
                  <a:lnTo>
                    <a:pt x="7521" y="491894"/>
                  </a:lnTo>
                  <a:lnTo>
                    <a:pt x="1504" y="452783"/>
                  </a:lnTo>
                  <a:lnTo>
                    <a:pt x="0" y="413673"/>
                  </a:lnTo>
                  <a:lnTo>
                    <a:pt x="1504" y="373057"/>
                  </a:lnTo>
                  <a:lnTo>
                    <a:pt x="7521" y="333947"/>
                  </a:lnTo>
                  <a:lnTo>
                    <a:pt x="16547" y="294836"/>
                  </a:lnTo>
                  <a:lnTo>
                    <a:pt x="28581" y="257229"/>
                  </a:lnTo>
                  <a:lnTo>
                    <a:pt x="46632" y="221127"/>
                  </a:lnTo>
                  <a:lnTo>
                    <a:pt x="66188" y="188033"/>
                  </a:lnTo>
                  <a:lnTo>
                    <a:pt x="90256" y="151931"/>
                  </a:lnTo>
                  <a:lnTo>
                    <a:pt x="117333" y="121845"/>
                  </a:lnTo>
                  <a:lnTo>
                    <a:pt x="148922" y="93264"/>
                  </a:lnTo>
                  <a:lnTo>
                    <a:pt x="182016" y="67692"/>
                  </a:lnTo>
                  <a:lnTo>
                    <a:pt x="216614" y="48137"/>
                  </a:lnTo>
                  <a:lnTo>
                    <a:pt x="252716" y="30085"/>
                  </a:lnTo>
                  <a:lnTo>
                    <a:pt x="288818" y="18051"/>
                  </a:lnTo>
                  <a:lnTo>
                    <a:pt x="327930" y="7521"/>
                  </a:lnTo>
                  <a:lnTo>
                    <a:pt x="365536" y="3008"/>
                  </a:lnTo>
                  <a:lnTo>
                    <a:pt x="404647" y="0"/>
                  </a:lnTo>
                  <a:lnTo>
                    <a:pt x="443758" y="3008"/>
                  </a:lnTo>
                  <a:lnTo>
                    <a:pt x="481364" y="7521"/>
                  </a:lnTo>
                  <a:lnTo>
                    <a:pt x="518971" y="18051"/>
                  </a:lnTo>
                  <a:lnTo>
                    <a:pt x="556578" y="30085"/>
                  </a:lnTo>
                  <a:lnTo>
                    <a:pt x="592680" y="48137"/>
                  </a:lnTo>
                  <a:lnTo>
                    <a:pt x="627278" y="67692"/>
                  </a:lnTo>
                  <a:lnTo>
                    <a:pt x="660372" y="93264"/>
                  </a:lnTo>
                  <a:lnTo>
                    <a:pt x="690457" y="121845"/>
                  </a:lnTo>
                  <a:lnTo>
                    <a:pt x="719038" y="151931"/>
                  </a:lnTo>
                  <a:lnTo>
                    <a:pt x="741602" y="188033"/>
                  </a:lnTo>
                  <a:lnTo>
                    <a:pt x="762662" y="221127"/>
                  </a:lnTo>
                  <a:lnTo>
                    <a:pt x="779209" y="257229"/>
                  </a:lnTo>
                  <a:lnTo>
                    <a:pt x="792747" y="294836"/>
                  </a:lnTo>
                  <a:lnTo>
                    <a:pt x="801773" y="333947"/>
                  </a:lnTo>
                  <a:lnTo>
                    <a:pt x="807790" y="373057"/>
                  </a:lnTo>
                  <a:lnTo>
                    <a:pt x="809294" y="413673"/>
                  </a:lnTo>
                  <a:lnTo>
                    <a:pt x="807790" y="452783"/>
                  </a:lnTo>
                  <a:lnTo>
                    <a:pt x="801773" y="491894"/>
                  </a:lnTo>
                  <a:lnTo>
                    <a:pt x="792747" y="529501"/>
                  </a:lnTo>
                  <a:lnTo>
                    <a:pt x="779209" y="568612"/>
                  </a:lnTo>
                  <a:lnTo>
                    <a:pt x="762662" y="604715"/>
                  </a:lnTo>
                  <a:lnTo>
                    <a:pt x="741602" y="639312"/>
                  </a:lnTo>
                  <a:lnTo>
                    <a:pt x="719038" y="672406"/>
                  </a:lnTo>
                  <a:lnTo>
                    <a:pt x="690457" y="703996"/>
                  </a:lnTo>
                  <a:lnTo>
                    <a:pt x="660372" y="732577"/>
                  </a:lnTo>
                  <a:lnTo>
                    <a:pt x="627278" y="756646"/>
                  </a:lnTo>
                  <a:lnTo>
                    <a:pt x="592680" y="777705"/>
                  </a:lnTo>
                  <a:lnTo>
                    <a:pt x="556578" y="794251"/>
                  </a:lnTo>
                  <a:lnTo>
                    <a:pt x="518971" y="807790"/>
                  </a:lnTo>
                  <a:lnTo>
                    <a:pt x="481364" y="816816"/>
                  </a:lnTo>
                  <a:lnTo>
                    <a:pt x="443758" y="822832"/>
                  </a:lnTo>
                  <a:lnTo>
                    <a:pt x="404647" y="824337"/>
                  </a:lnTo>
                  <a:lnTo>
                    <a:pt x="365536" y="822832"/>
                  </a:lnTo>
                  <a:lnTo>
                    <a:pt x="327930" y="816816"/>
                  </a:lnTo>
                  <a:lnTo>
                    <a:pt x="288818" y="807790"/>
                  </a:lnTo>
                  <a:lnTo>
                    <a:pt x="252716" y="794251"/>
                  </a:lnTo>
                  <a:lnTo>
                    <a:pt x="216614" y="777705"/>
                  </a:lnTo>
                  <a:lnTo>
                    <a:pt x="182016" y="756646"/>
                  </a:lnTo>
                  <a:lnTo>
                    <a:pt x="148922" y="73257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246B43F-C820-45DB-A512-4D4244CD2609}"/>
                </a:ext>
              </a:extLst>
            </p:cNvPr>
            <p:cNvSpPr/>
            <p:nvPr/>
          </p:nvSpPr>
          <p:spPr>
            <a:xfrm>
              <a:off x="5380036" y="6067456"/>
              <a:ext cx="317853" cy="295137"/>
            </a:xfrm>
            <a:custGeom>
              <a:avLst/>
              <a:gdLst/>
              <a:ahLst/>
              <a:cxnLst/>
              <a:rect l="0" t="0" r="0" b="0"/>
              <a:pathLst>
                <a:path w="317853" h="295137">
                  <a:moveTo>
                    <a:pt x="317852" y="143205"/>
                  </a:moveTo>
                  <a:lnTo>
                    <a:pt x="307022" y="182467"/>
                  </a:lnTo>
                  <a:lnTo>
                    <a:pt x="294084" y="221126"/>
                  </a:lnTo>
                  <a:lnTo>
                    <a:pt x="279794" y="256477"/>
                  </a:lnTo>
                  <a:lnTo>
                    <a:pt x="271821" y="271820"/>
                  </a:lnTo>
                  <a:lnTo>
                    <a:pt x="263247" y="284907"/>
                  </a:lnTo>
                  <a:lnTo>
                    <a:pt x="236020" y="289420"/>
                  </a:lnTo>
                  <a:lnTo>
                    <a:pt x="208190" y="292879"/>
                  </a:lnTo>
                  <a:lnTo>
                    <a:pt x="179158" y="294536"/>
                  </a:lnTo>
                  <a:lnTo>
                    <a:pt x="149673" y="295136"/>
                  </a:lnTo>
                  <a:lnTo>
                    <a:pt x="120643" y="293331"/>
                  </a:lnTo>
                  <a:lnTo>
                    <a:pt x="92213" y="289420"/>
                  </a:lnTo>
                  <a:lnTo>
                    <a:pt x="64834" y="282049"/>
                  </a:lnTo>
                  <a:lnTo>
                    <a:pt x="38660" y="271820"/>
                  </a:lnTo>
                  <a:lnTo>
                    <a:pt x="29032" y="251814"/>
                  </a:lnTo>
                  <a:lnTo>
                    <a:pt x="21661" y="229701"/>
                  </a:lnTo>
                  <a:lnTo>
                    <a:pt x="15946" y="206385"/>
                  </a:lnTo>
                  <a:lnTo>
                    <a:pt x="12035" y="182467"/>
                  </a:lnTo>
                  <a:lnTo>
                    <a:pt x="6319" y="131321"/>
                  </a:lnTo>
                  <a:lnTo>
                    <a:pt x="0" y="78522"/>
                  </a:lnTo>
                  <a:lnTo>
                    <a:pt x="20608" y="67692"/>
                  </a:lnTo>
                  <a:lnTo>
                    <a:pt x="41518" y="54003"/>
                  </a:lnTo>
                  <a:lnTo>
                    <a:pt x="85292" y="25572"/>
                  </a:lnTo>
                  <a:lnTo>
                    <a:pt x="107555" y="13689"/>
                  </a:lnTo>
                  <a:lnTo>
                    <a:pt x="130269" y="4513"/>
                  </a:lnTo>
                  <a:lnTo>
                    <a:pt x="152983" y="0"/>
                  </a:lnTo>
                  <a:lnTo>
                    <a:pt x="176300" y="1203"/>
                  </a:lnTo>
                  <a:lnTo>
                    <a:pt x="198563" y="16546"/>
                  </a:lnTo>
                  <a:lnTo>
                    <a:pt x="219021" y="32341"/>
                  </a:lnTo>
                  <a:lnTo>
                    <a:pt x="237674" y="49489"/>
                  </a:lnTo>
                  <a:lnTo>
                    <a:pt x="255876" y="67692"/>
                  </a:lnTo>
                  <a:lnTo>
                    <a:pt x="288368" y="104546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D32C9761-76C4-436F-88E7-6B6F669243D5}"/>
                </a:ext>
              </a:extLst>
            </p:cNvPr>
            <p:cNvSpPr/>
            <p:nvPr/>
          </p:nvSpPr>
          <p:spPr>
            <a:xfrm>
              <a:off x="5379435" y="6066854"/>
              <a:ext cx="318905" cy="296341"/>
            </a:xfrm>
            <a:custGeom>
              <a:avLst/>
              <a:gdLst/>
              <a:ahLst/>
              <a:cxnLst/>
              <a:rect l="0" t="0" r="0" b="0"/>
              <a:pathLst>
                <a:path w="318905" h="296341">
                  <a:moveTo>
                    <a:pt x="318904" y="142905"/>
                  </a:moveTo>
                  <a:lnTo>
                    <a:pt x="306870" y="183520"/>
                  </a:lnTo>
                  <a:lnTo>
                    <a:pt x="294836" y="221127"/>
                  </a:lnTo>
                  <a:lnTo>
                    <a:pt x="279793" y="255724"/>
                  </a:lnTo>
                  <a:lnTo>
                    <a:pt x="272272" y="273776"/>
                  </a:lnTo>
                  <a:lnTo>
                    <a:pt x="263247" y="284306"/>
                  </a:lnTo>
                  <a:lnTo>
                    <a:pt x="236170" y="288819"/>
                  </a:lnTo>
                  <a:lnTo>
                    <a:pt x="209093" y="293331"/>
                  </a:lnTo>
                  <a:lnTo>
                    <a:pt x="179008" y="296340"/>
                  </a:lnTo>
                  <a:lnTo>
                    <a:pt x="150427" y="296340"/>
                  </a:lnTo>
                  <a:lnTo>
                    <a:pt x="121845" y="293331"/>
                  </a:lnTo>
                  <a:lnTo>
                    <a:pt x="93265" y="288819"/>
                  </a:lnTo>
                  <a:lnTo>
                    <a:pt x="64684" y="281297"/>
                  </a:lnTo>
                  <a:lnTo>
                    <a:pt x="39111" y="273776"/>
                  </a:lnTo>
                  <a:lnTo>
                    <a:pt x="30086" y="251212"/>
                  </a:lnTo>
                  <a:lnTo>
                    <a:pt x="22564" y="230152"/>
                  </a:lnTo>
                  <a:lnTo>
                    <a:pt x="16547" y="206084"/>
                  </a:lnTo>
                  <a:lnTo>
                    <a:pt x="12034" y="183520"/>
                  </a:lnTo>
                  <a:lnTo>
                    <a:pt x="7521" y="130870"/>
                  </a:lnTo>
                  <a:lnTo>
                    <a:pt x="0" y="78221"/>
                  </a:lnTo>
                  <a:lnTo>
                    <a:pt x="21060" y="67692"/>
                  </a:lnTo>
                  <a:lnTo>
                    <a:pt x="42120" y="55657"/>
                  </a:lnTo>
                  <a:lnTo>
                    <a:pt x="85743" y="25572"/>
                  </a:lnTo>
                  <a:lnTo>
                    <a:pt x="108307" y="13538"/>
                  </a:lnTo>
                  <a:lnTo>
                    <a:pt x="130871" y="4512"/>
                  </a:lnTo>
                  <a:lnTo>
                    <a:pt x="153435" y="0"/>
                  </a:lnTo>
                  <a:lnTo>
                    <a:pt x="177503" y="3008"/>
                  </a:lnTo>
                  <a:lnTo>
                    <a:pt x="198563" y="18051"/>
                  </a:lnTo>
                  <a:lnTo>
                    <a:pt x="219623" y="33093"/>
                  </a:lnTo>
                  <a:lnTo>
                    <a:pt x="237674" y="49640"/>
                  </a:lnTo>
                  <a:lnTo>
                    <a:pt x="257229" y="67692"/>
                  </a:lnTo>
                  <a:lnTo>
                    <a:pt x="288819" y="10379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E41EFBCF-1A83-40E6-8320-B8A4F29F56D9}"/>
                </a:ext>
              </a:extLst>
            </p:cNvPr>
            <p:cNvSpPr/>
            <p:nvPr/>
          </p:nvSpPr>
          <p:spPr>
            <a:xfrm>
              <a:off x="5585971" y="6467740"/>
              <a:ext cx="279043" cy="245045"/>
            </a:xfrm>
            <a:custGeom>
              <a:avLst/>
              <a:gdLst/>
              <a:ahLst/>
              <a:cxnLst/>
              <a:rect l="0" t="0" r="0" b="0"/>
              <a:pathLst>
                <a:path w="279043" h="245045">
                  <a:moveTo>
                    <a:pt x="279042" y="13088"/>
                  </a:moveTo>
                  <a:lnTo>
                    <a:pt x="272873" y="52801"/>
                  </a:lnTo>
                  <a:lnTo>
                    <a:pt x="268361" y="92061"/>
                  </a:lnTo>
                  <a:lnTo>
                    <a:pt x="264299" y="129067"/>
                  </a:lnTo>
                  <a:lnTo>
                    <a:pt x="259786" y="161407"/>
                  </a:lnTo>
                  <a:lnTo>
                    <a:pt x="248354" y="176751"/>
                  </a:lnTo>
                  <a:lnTo>
                    <a:pt x="235267" y="189237"/>
                  </a:lnTo>
                  <a:lnTo>
                    <a:pt x="220525" y="200069"/>
                  </a:lnTo>
                  <a:lnTo>
                    <a:pt x="204128" y="209695"/>
                  </a:lnTo>
                  <a:lnTo>
                    <a:pt x="167726" y="227444"/>
                  </a:lnTo>
                  <a:lnTo>
                    <a:pt x="128464" y="245044"/>
                  </a:lnTo>
                  <a:lnTo>
                    <a:pt x="110864" y="234215"/>
                  </a:lnTo>
                  <a:lnTo>
                    <a:pt x="93717" y="221730"/>
                  </a:lnTo>
                  <a:lnTo>
                    <a:pt x="61373" y="192095"/>
                  </a:lnTo>
                  <a:lnTo>
                    <a:pt x="30687" y="159752"/>
                  </a:lnTo>
                  <a:lnTo>
                    <a:pt x="0" y="129067"/>
                  </a:lnTo>
                  <a:lnTo>
                    <a:pt x="28431" y="93715"/>
                  </a:lnTo>
                  <a:lnTo>
                    <a:pt x="56861" y="62580"/>
                  </a:lnTo>
                  <a:lnTo>
                    <a:pt x="86344" y="32342"/>
                  </a:lnTo>
                  <a:lnTo>
                    <a:pt x="118837" y="0"/>
                  </a:lnTo>
                  <a:lnTo>
                    <a:pt x="139745" y="10230"/>
                  </a:lnTo>
                  <a:lnTo>
                    <a:pt x="161406" y="15345"/>
                  </a:lnTo>
                  <a:lnTo>
                    <a:pt x="183519" y="16999"/>
                  </a:lnTo>
                  <a:lnTo>
                    <a:pt x="205182" y="16398"/>
                  </a:lnTo>
                  <a:lnTo>
                    <a:pt x="245497" y="13088"/>
                  </a:lnTo>
                  <a:lnTo>
                    <a:pt x="263697" y="11884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5D55D88D-177C-419E-B05C-B8373EBC77D9}"/>
                </a:ext>
              </a:extLst>
            </p:cNvPr>
            <p:cNvSpPr/>
            <p:nvPr/>
          </p:nvSpPr>
          <p:spPr>
            <a:xfrm>
              <a:off x="5585519" y="6468492"/>
              <a:ext cx="279794" cy="243692"/>
            </a:xfrm>
            <a:custGeom>
              <a:avLst/>
              <a:gdLst/>
              <a:ahLst/>
              <a:cxnLst/>
              <a:rect l="0" t="0" r="0" b="0"/>
              <a:pathLst>
                <a:path w="279794" h="243692">
                  <a:moveTo>
                    <a:pt x="279793" y="12034"/>
                  </a:moveTo>
                  <a:lnTo>
                    <a:pt x="273776" y="52649"/>
                  </a:lnTo>
                  <a:lnTo>
                    <a:pt x="269264" y="90256"/>
                  </a:lnTo>
                  <a:lnTo>
                    <a:pt x="264750" y="127863"/>
                  </a:lnTo>
                  <a:lnTo>
                    <a:pt x="260238" y="159452"/>
                  </a:lnTo>
                  <a:lnTo>
                    <a:pt x="248204" y="175999"/>
                  </a:lnTo>
                  <a:lnTo>
                    <a:pt x="236169" y="188033"/>
                  </a:lnTo>
                  <a:lnTo>
                    <a:pt x="221127" y="198563"/>
                  </a:lnTo>
                  <a:lnTo>
                    <a:pt x="204580" y="207589"/>
                  </a:lnTo>
                  <a:lnTo>
                    <a:pt x="168478" y="225640"/>
                  </a:lnTo>
                  <a:lnTo>
                    <a:pt x="129367" y="243691"/>
                  </a:lnTo>
                  <a:lnTo>
                    <a:pt x="111315" y="233162"/>
                  </a:lnTo>
                  <a:lnTo>
                    <a:pt x="94769" y="219622"/>
                  </a:lnTo>
                  <a:lnTo>
                    <a:pt x="61675" y="191042"/>
                  </a:lnTo>
                  <a:lnTo>
                    <a:pt x="31590" y="157948"/>
                  </a:lnTo>
                  <a:lnTo>
                    <a:pt x="0" y="127863"/>
                  </a:lnTo>
                  <a:lnTo>
                    <a:pt x="28581" y="91760"/>
                  </a:lnTo>
                  <a:lnTo>
                    <a:pt x="57162" y="61675"/>
                  </a:lnTo>
                  <a:lnTo>
                    <a:pt x="87247" y="31590"/>
                  </a:lnTo>
                  <a:lnTo>
                    <a:pt x="118837" y="0"/>
                  </a:lnTo>
                  <a:lnTo>
                    <a:pt x="139897" y="9025"/>
                  </a:lnTo>
                  <a:lnTo>
                    <a:pt x="162460" y="15043"/>
                  </a:lnTo>
                  <a:lnTo>
                    <a:pt x="183520" y="15043"/>
                  </a:lnTo>
                  <a:lnTo>
                    <a:pt x="206084" y="15043"/>
                  </a:lnTo>
                  <a:lnTo>
                    <a:pt x="246699" y="12034"/>
                  </a:lnTo>
                  <a:lnTo>
                    <a:pt x="264750" y="10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C0F9A980-B434-4F7E-B21A-CB829F74E904}"/>
                </a:ext>
              </a:extLst>
            </p:cNvPr>
            <p:cNvSpPr/>
            <p:nvPr/>
          </p:nvSpPr>
          <p:spPr>
            <a:xfrm>
              <a:off x="5187340" y="6435849"/>
              <a:ext cx="234817" cy="245047"/>
            </a:xfrm>
            <a:custGeom>
              <a:avLst/>
              <a:gdLst/>
              <a:ahLst/>
              <a:cxnLst/>
              <a:rect l="0" t="0" r="0" b="0"/>
              <a:pathLst>
                <a:path w="234817" h="245047">
                  <a:moveTo>
                    <a:pt x="186529" y="12035"/>
                  </a:moveTo>
                  <a:lnTo>
                    <a:pt x="187582" y="18804"/>
                  </a:lnTo>
                  <a:lnTo>
                    <a:pt x="192245" y="35350"/>
                  </a:lnTo>
                  <a:lnTo>
                    <a:pt x="198413" y="54605"/>
                  </a:lnTo>
                  <a:lnTo>
                    <a:pt x="205784" y="75666"/>
                  </a:lnTo>
                  <a:lnTo>
                    <a:pt x="221728" y="118839"/>
                  </a:lnTo>
                  <a:lnTo>
                    <a:pt x="228649" y="138243"/>
                  </a:lnTo>
                  <a:lnTo>
                    <a:pt x="234816" y="154638"/>
                  </a:lnTo>
                  <a:lnTo>
                    <a:pt x="226843" y="167125"/>
                  </a:lnTo>
                  <a:lnTo>
                    <a:pt x="220676" y="179760"/>
                  </a:lnTo>
                  <a:lnTo>
                    <a:pt x="210898" y="204729"/>
                  </a:lnTo>
                  <a:lnTo>
                    <a:pt x="201271" y="227445"/>
                  </a:lnTo>
                  <a:lnTo>
                    <a:pt x="196157" y="237072"/>
                  </a:lnTo>
                  <a:lnTo>
                    <a:pt x="189388" y="245046"/>
                  </a:lnTo>
                  <a:lnTo>
                    <a:pt x="174044" y="238877"/>
                  </a:lnTo>
                  <a:lnTo>
                    <a:pt x="158700" y="229702"/>
                  </a:lnTo>
                  <a:lnTo>
                    <a:pt x="142755" y="218419"/>
                  </a:lnTo>
                  <a:lnTo>
                    <a:pt x="126208" y="205332"/>
                  </a:lnTo>
                  <a:lnTo>
                    <a:pt x="95522" y="174044"/>
                  </a:lnTo>
                  <a:lnTo>
                    <a:pt x="66039" y="138693"/>
                  </a:lnTo>
                  <a:lnTo>
                    <a:pt x="40465" y="102440"/>
                  </a:lnTo>
                  <a:lnTo>
                    <a:pt x="29033" y="84690"/>
                  </a:lnTo>
                  <a:lnTo>
                    <a:pt x="20008" y="67693"/>
                  </a:lnTo>
                  <a:lnTo>
                    <a:pt x="12035" y="51146"/>
                  </a:lnTo>
                  <a:lnTo>
                    <a:pt x="5716" y="37006"/>
                  </a:lnTo>
                  <a:lnTo>
                    <a:pt x="1805" y="23918"/>
                  </a:lnTo>
                  <a:lnTo>
                    <a:pt x="0" y="13088"/>
                  </a:lnTo>
                  <a:lnTo>
                    <a:pt x="7972" y="7974"/>
                  </a:lnTo>
                  <a:lnTo>
                    <a:pt x="17149" y="4062"/>
                  </a:lnTo>
                  <a:lnTo>
                    <a:pt x="27378" y="1805"/>
                  </a:lnTo>
                  <a:lnTo>
                    <a:pt x="38058" y="602"/>
                  </a:lnTo>
                  <a:lnTo>
                    <a:pt x="61375" y="0"/>
                  </a:lnTo>
                  <a:lnTo>
                    <a:pt x="86947" y="2859"/>
                  </a:lnTo>
                  <a:lnTo>
                    <a:pt x="139897" y="8574"/>
                  </a:lnTo>
                  <a:lnTo>
                    <a:pt x="164416" y="9176"/>
                  </a:lnTo>
                  <a:lnTo>
                    <a:pt x="175699" y="8574"/>
                  </a:lnTo>
                  <a:lnTo>
                    <a:pt x="186529" y="6921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EB4CE89A-6ABF-48C6-841F-65E2724EB47C}"/>
                </a:ext>
              </a:extLst>
            </p:cNvPr>
            <p:cNvSpPr/>
            <p:nvPr/>
          </p:nvSpPr>
          <p:spPr>
            <a:xfrm>
              <a:off x="5186889" y="6435399"/>
              <a:ext cx="234666" cy="245195"/>
            </a:xfrm>
            <a:custGeom>
              <a:avLst/>
              <a:gdLst/>
              <a:ahLst/>
              <a:cxnLst/>
              <a:rect l="0" t="0" r="0" b="0"/>
              <a:pathLst>
                <a:path w="234666" h="245195">
                  <a:moveTo>
                    <a:pt x="186529" y="6016"/>
                  </a:moveTo>
                  <a:lnTo>
                    <a:pt x="175999" y="10529"/>
                  </a:lnTo>
                  <a:lnTo>
                    <a:pt x="165469" y="10529"/>
                  </a:lnTo>
                  <a:lnTo>
                    <a:pt x="139897" y="10529"/>
                  </a:lnTo>
                  <a:lnTo>
                    <a:pt x="87248" y="3008"/>
                  </a:lnTo>
                  <a:lnTo>
                    <a:pt x="61675" y="0"/>
                  </a:lnTo>
                  <a:lnTo>
                    <a:pt x="39111" y="0"/>
                  </a:lnTo>
                  <a:lnTo>
                    <a:pt x="28581" y="3008"/>
                  </a:lnTo>
                  <a:lnTo>
                    <a:pt x="18051" y="4512"/>
                  </a:lnTo>
                  <a:lnTo>
                    <a:pt x="9026" y="7521"/>
                  </a:lnTo>
                  <a:lnTo>
                    <a:pt x="0" y="13538"/>
                  </a:lnTo>
                  <a:lnTo>
                    <a:pt x="1504" y="25572"/>
                  </a:lnTo>
                  <a:lnTo>
                    <a:pt x="6017" y="36102"/>
                  </a:lnTo>
                  <a:lnTo>
                    <a:pt x="12034" y="51145"/>
                  </a:lnTo>
                  <a:lnTo>
                    <a:pt x="21060" y="67692"/>
                  </a:lnTo>
                  <a:lnTo>
                    <a:pt x="30086" y="85742"/>
                  </a:lnTo>
                  <a:lnTo>
                    <a:pt x="40616" y="102289"/>
                  </a:lnTo>
                  <a:lnTo>
                    <a:pt x="66188" y="138391"/>
                  </a:lnTo>
                  <a:lnTo>
                    <a:pt x="96273" y="175998"/>
                  </a:lnTo>
                  <a:lnTo>
                    <a:pt x="126358" y="206083"/>
                  </a:lnTo>
                  <a:lnTo>
                    <a:pt x="142905" y="218117"/>
                  </a:lnTo>
                  <a:lnTo>
                    <a:pt x="159452" y="230152"/>
                  </a:lnTo>
                  <a:lnTo>
                    <a:pt x="174495" y="239177"/>
                  </a:lnTo>
                  <a:lnTo>
                    <a:pt x="189537" y="245194"/>
                  </a:lnTo>
                  <a:lnTo>
                    <a:pt x="197059" y="236169"/>
                  </a:lnTo>
                  <a:lnTo>
                    <a:pt x="201572" y="228648"/>
                  </a:lnTo>
                  <a:lnTo>
                    <a:pt x="212101" y="206083"/>
                  </a:lnTo>
                  <a:lnTo>
                    <a:pt x="221127" y="179007"/>
                  </a:lnTo>
                  <a:lnTo>
                    <a:pt x="227144" y="168477"/>
                  </a:lnTo>
                  <a:lnTo>
                    <a:pt x="234665" y="154938"/>
                  </a:lnTo>
                  <a:lnTo>
                    <a:pt x="228648" y="138391"/>
                  </a:lnTo>
                  <a:lnTo>
                    <a:pt x="222632" y="118837"/>
                  </a:lnTo>
                  <a:lnTo>
                    <a:pt x="206085" y="75213"/>
                  </a:lnTo>
                  <a:lnTo>
                    <a:pt x="198563" y="55657"/>
                  </a:lnTo>
                  <a:lnTo>
                    <a:pt x="192546" y="34598"/>
                  </a:lnTo>
                  <a:lnTo>
                    <a:pt x="188033" y="18051"/>
                  </a:lnTo>
                  <a:lnTo>
                    <a:pt x="186529" y="1203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-form: Shape 59">
              <a:extLst>
                <a:ext uri="{FF2B5EF4-FFF2-40B4-BE49-F238E27FC236}">
                  <a16:creationId xmlns:a16="http://schemas.microsoft.com/office/drawing/2014/main" id="{A3A897F1-A099-435B-ACA0-5C4455EB100E}"/>
                </a:ext>
              </a:extLst>
            </p:cNvPr>
            <p:cNvSpPr/>
            <p:nvPr/>
          </p:nvSpPr>
          <p:spPr>
            <a:xfrm>
              <a:off x="5833271" y="6068056"/>
              <a:ext cx="138092" cy="286564"/>
            </a:xfrm>
            <a:custGeom>
              <a:avLst/>
              <a:gdLst/>
              <a:ahLst/>
              <a:cxnLst/>
              <a:rect l="0" t="0" r="0" b="0"/>
              <a:pathLst>
                <a:path w="138092" h="286564">
                  <a:moveTo>
                    <a:pt x="51146" y="7371"/>
                  </a:moveTo>
                  <a:lnTo>
                    <a:pt x="70399" y="35803"/>
                  </a:lnTo>
                  <a:lnTo>
                    <a:pt x="89202" y="68143"/>
                  </a:lnTo>
                  <a:lnTo>
                    <a:pt x="106352" y="102291"/>
                  </a:lnTo>
                  <a:lnTo>
                    <a:pt x="120492" y="138092"/>
                  </a:lnTo>
                  <a:lnTo>
                    <a:pt x="131322" y="174496"/>
                  </a:lnTo>
                  <a:lnTo>
                    <a:pt x="137038" y="210297"/>
                  </a:lnTo>
                  <a:lnTo>
                    <a:pt x="138091" y="227897"/>
                  </a:lnTo>
                  <a:lnTo>
                    <a:pt x="137491" y="245045"/>
                  </a:lnTo>
                  <a:lnTo>
                    <a:pt x="135234" y="262043"/>
                  </a:lnTo>
                  <a:lnTo>
                    <a:pt x="131924" y="277989"/>
                  </a:lnTo>
                  <a:lnTo>
                    <a:pt x="118838" y="276787"/>
                  </a:lnTo>
                  <a:lnTo>
                    <a:pt x="108006" y="277387"/>
                  </a:lnTo>
                  <a:lnTo>
                    <a:pt x="100034" y="279644"/>
                  </a:lnTo>
                  <a:lnTo>
                    <a:pt x="93264" y="282502"/>
                  </a:lnTo>
                  <a:lnTo>
                    <a:pt x="82433" y="286563"/>
                  </a:lnTo>
                  <a:lnTo>
                    <a:pt x="76717" y="286563"/>
                  </a:lnTo>
                  <a:lnTo>
                    <a:pt x="70399" y="284307"/>
                  </a:lnTo>
                  <a:lnTo>
                    <a:pt x="63631" y="266105"/>
                  </a:lnTo>
                  <a:lnTo>
                    <a:pt x="56260" y="248957"/>
                  </a:lnTo>
                  <a:lnTo>
                    <a:pt x="39713" y="217668"/>
                  </a:lnTo>
                  <a:lnTo>
                    <a:pt x="24370" y="187582"/>
                  </a:lnTo>
                  <a:lnTo>
                    <a:pt x="17601" y="172239"/>
                  </a:lnTo>
                  <a:lnTo>
                    <a:pt x="12486" y="155692"/>
                  </a:lnTo>
                  <a:lnTo>
                    <a:pt x="9025" y="137040"/>
                  </a:lnTo>
                  <a:lnTo>
                    <a:pt x="6769" y="118236"/>
                  </a:lnTo>
                  <a:lnTo>
                    <a:pt x="6168" y="81231"/>
                  </a:lnTo>
                  <a:lnTo>
                    <a:pt x="5716" y="42572"/>
                  </a:lnTo>
                  <a:lnTo>
                    <a:pt x="3911" y="22113"/>
                  </a:lnTo>
                  <a:lnTo>
                    <a:pt x="0" y="1053"/>
                  </a:lnTo>
                  <a:lnTo>
                    <a:pt x="14140" y="0"/>
                  </a:lnTo>
                  <a:lnTo>
                    <a:pt x="27228" y="1656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-form: Shape 60">
              <a:extLst>
                <a:ext uri="{FF2B5EF4-FFF2-40B4-BE49-F238E27FC236}">
                  <a16:creationId xmlns:a16="http://schemas.microsoft.com/office/drawing/2014/main" id="{ADFDD044-F120-4A3D-BA90-A2CC6A524A41}"/>
                </a:ext>
              </a:extLst>
            </p:cNvPr>
            <p:cNvSpPr/>
            <p:nvPr/>
          </p:nvSpPr>
          <p:spPr>
            <a:xfrm>
              <a:off x="5833723" y="6066854"/>
              <a:ext cx="136889" cy="288819"/>
            </a:xfrm>
            <a:custGeom>
              <a:avLst/>
              <a:gdLst/>
              <a:ahLst/>
              <a:cxnLst/>
              <a:rect l="0" t="0" r="0" b="0"/>
              <a:pathLst>
                <a:path w="136889" h="288819">
                  <a:moveTo>
                    <a:pt x="51145" y="7521"/>
                  </a:moveTo>
                  <a:lnTo>
                    <a:pt x="69196" y="36102"/>
                  </a:lnTo>
                  <a:lnTo>
                    <a:pt x="88751" y="70700"/>
                  </a:lnTo>
                  <a:lnTo>
                    <a:pt x="105298" y="102290"/>
                  </a:lnTo>
                  <a:lnTo>
                    <a:pt x="120341" y="138392"/>
                  </a:lnTo>
                  <a:lnTo>
                    <a:pt x="130871" y="175999"/>
                  </a:lnTo>
                  <a:lnTo>
                    <a:pt x="136888" y="210597"/>
                  </a:lnTo>
                  <a:lnTo>
                    <a:pt x="136888" y="228648"/>
                  </a:lnTo>
                  <a:lnTo>
                    <a:pt x="136888" y="245194"/>
                  </a:lnTo>
                  <a:lnTo>
                    <a:pt x="135384" y="261741"/>
                  </a:lnTo>
                  <a:lnTo>
                    <a:pt x="130871" y="278289"/>
                  </a:lnTo>
                  <a:lnTo>
                    <a:pt x="118837" y="276784"/>
                  </a:lnTo>
                  <a:lnTo>
                    <a:pt x="106802" y="278289"/>
                  </a:lnTo>
                  <a:lnTo>
                    <a:pt x="99282" y="281297"/>
                  </a:lnTo>
                  <a:lnTo>
                    <a:pt x="93264" y="282801"/>
                  </a:lnTo>
                  <a:lnTo>
                    <a:pt x="82734" y="288818"/>
                  </a:lnTo>
                  <a:lnTo>
                    <a:pt x="76717" y="288818"/>
                  </a:lnTo>
                  <a:lnTo>
                    <a:pt x="69196" y="284305"/>
                  </a:lnTo>
                  <a:lnTo>
                    <a:pt x="63179" y="266254"/>
                  </a:lnTo>
                  <a:lnTo>
                    <a:pt x="55657" y="251212"/>
                  </a:lnTo>
                  <a:lnTo>
                    <a:pt x="39111" y="218118"/>
                  </a:lnTo>
                  <a:lnTo>
                    <a:pt x="24068" y="188032"/>
                  </a:lnTo>
                  <a:lnTo>
                    <a:pt x="16547" y="172990"/>
                  </a:lnTo>
                  <a:lnTo>
                    <a:pt x="12034" y="156443"/>
                  </a:lnTo>
                  <a:lnTo>
                    <a:pt x="9025" y="138392"/>
                  </a:lnTo>
                  <a:lnTo>
                    <a:pt x="6017" y="118837"/>
                  </a:lnTo>
                  <a:lnTo>
                    <a:pt x="6017" y="81230"/>
                  </a:lnTo>
                  <a:lnTo>
                    <a:pt x="6017" y="43623"/>
                  </a:lnTo>
                  <a:lnTo>
                    <a:pt x="3008" y="22564"/>
                  </a:lnTo>
                  <a:lnTo>
                    <a:pt x="0" y="3008"/>
                  </a:lnTo>
                  <a:lnTo>
                    <a:pt x="13538" y="0"/>
                  </a:lnTo>
                  <a:lnTo>
                    <a:pt x="27077" y="3008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Free-form: Shape 61">
              <a:extLst>
                <a:ext uri="{FF2B5EF4-FFF2-40B4-BE49-F238E27FC236}">
                  <a16:creationId xmlns:a16="http://schemas.microsoft.com/office/drawing/2014/main" id="{A7A06547-FF61-4F53-8537-B014E18D0A52}"/>
                </a:ext>
              </a:extLst>
            </p:cNvPr>
            <p:cNvSpPr/>
            <p:nvPr/>
          </p:nvSpPr>
          <p:spPr>
            <a:xfrm>
              <a:off x="5452242" y="5922444"/>
              <a:ext cx="184875" cy="56260"/>
            </a:xfrm>
            <a:custGeom>
              <a:avLst/>
              <a:gdLst/>
              <a:ahLst/>
              <a:cxnLst/>
              <a:rect l="0" t="0" r="0" b="0"/>
              <a:pathLst>
                <a:path w="184875" h="56260">
                  <a:moveTo>
                    <a:pt x="178556" y="9176"/>
                  </a:moveTo>
                  <a:lnTo>
                    <a:pt x="168327" y="18202"/>
                  </a:lnTo>
                  <a:lnTo>
                    <a:pt x="155840" y="26776"/>
                  </a:lnTo>
                  <a:lnTo>
                    <a:pt x="142151" y="35351"/>
                  </a:lnTo>
                  <a:lnTo>
                    <a:pt x="127410" y="43324"/>
                  </a:lnTo>
                  <a:lnTo>
                    <a:pt x="113722" y="49490"/>
                  </a:lnTo>
                  <a:lnTo>
                    <a:pt x="101237" y="54003"/>
                  </a:lnTo>
                  <a:lnTo>
                    <a:pt x="91609" y="56259"/>
                  </a:lnTo>
                  <a:lnTo>
                    <a:pt x="80777" y="54003"/>
                  </a:lnTo>
                  <a:lnTo>
                    <a:pt x="68293" y="51748"/>
                  </a:lnTo>
                  <a:lnTo>
                    <a:pt x="40463" y="43324"/>
                  </a:lnTo>
                  <a:lnTo>
                    <a:pt x="27376" y="38208"/>
                  </a:lnTo>
                  <a:lnTo>
                    <a:pt x="15493" y="32492"/>
                  </a:lnTo>
                  <a:lnTo>
                    <a:pt x="6317" y="26776"/>
                  </a:lnTo>
                  <a:lnTo>
                    <a:pt x="0" y="20458"/>
                  </a:lnTo>
                  <a:lnTo>
                    <a:pt x="5714" y="19405"/>
                  </a:lnTo>
                  <a:lnTo>
                    <a:pt x="13688" y="17600"/>
                  </a:lnTo>
                  <a:lnTo>
                    <a:pt x="34147" y="14291"/>
                  </a:lnTo>
                  <a:lnTo>
                    <a:pt x="59718" y="10229"/>
                  </a:lnTo>
                  <a:lnTo>
                    <a:pt x="88150" y="6319"/>
                  </a:lnTo>
                  <a:lnTo>
                    <a:pt x="117182" y="2858"/>
                  </a:lnTo>
                  <a:lnTo>
                    <a:pt x="144408" y="602"/>
                  </a:lnTo>
                  <a:lnTo>
                    <a:pt x="167724" y="0"/>
                  </a:lnTo>
                  <a:lnTo>
                    <a:pt x="177503" y="602"/>
                  </a:lnTo>
                  <a:lnTo>
                    <a:pt x="184874" y="1204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-form: Shape 62">
              <a:extLst>
                <a:ext uri="{FF2B5EF4-FFF2-40B4-BE49-F238E27FC236}">
                  <a16:creationId xmlns:a16="http://schemas.microsoft.com/office/drawing/2014/main" id="{EF9B2D3D-B192-4B9A-9C68-14195BFD351E}"/>
                </a:ext>
              </a:extLst>
            </p:cNvPr>
            <p:cNvSpPr/>
            <p:nvPr/>
          </p:nvSpPr>
          <p:spPr>
            <a:xfrm>
              <a:off x="5451639" y="5922444"/>
              <a:ext cx="185026" cy="57163"/>
            </a:xfrm>
            <a:custGeom>
              <a:avLst/>
              <a:gdLst/>
              <a:ahLst/>
              <a:cxnLst/>
              <a:rect l="0" t="0" r="0" b="0"/>
              <a:pathLst>
                <a:path w="185026" h="57163">
                  <a:moveTo>
                    <a:pt x="185025" y="0"/>
                  </a:moveTo>
                  <a:lnTo>
                    <a:pt x="177503" y="0"/>
                  </a:lnTo>
                  <a:lnTo>
                    <a:pt x="168478" y="0"/>
                  </a:lnTo>
                  <a:lnTo>
                    <a:pt x="144409" y="0"/>
                  </a:lnTo>
                  <a:lnTo>
                    <a:pt x="117333" y="1504"/>
                  </a:lnTo>
                  <a:lnTo>
                    <a:pt x="88752" y="6017"/>
                  </a:lnTo>
                  <a:lnTo>
                    <a:pt x="60171" y="9026"/>
                  </a:lnTo>
                  <a:lnTo>
                    <a:pt x="34598" y="13539"/>
                  </a:lnTo>
                  <a:lnTo>
                    <a:pt x="15043" y="16547"/>
                  </a:lnTo>
                  <a:lnTo>
                    <a:pt x="6017" y="19556"/>
                  </a:lnTo>
                  <a:lnTo>
                    <a:pt x="0" y="19556"/>
                  </a:lnTo>
                  <a:lnTo>
                    <a:pt x="7522" y="27077"/>
                  </a:lnTo>
                  <a:lnTo>
                    <a:pt x="16547" y="31590"/>
                  </a:lnTo>
                  <a:lnTo>
                    <a:pt x="28581" y="37607"/>
                  </a:lnTo>
                  <a:lnTo>
                    <a:pt x="40616" y="42119"/>
                  </a:lnTo>
                  <a:lnTo>
                    <a:pt x="69196" y="51145"/>
                  </a:lnTo>
                  <a:lnTo>
                    <a:pt x="81231" y="52649"/>
                  </a:lnTo>
                  <a:lnTo>
                    <a:pt x="91760" y="57162"/>
                  </a:lnTo>
                  <a:lnTo>
                    <a:pt x="102290" y="52649"/>
                  </a:lnTo>
                  <a:lnTo>
                    <a:pt x="114324" y="49641"/>
                  </a:lnTo>
                  <a:lnTo>
                    <a:pt x="127863" y="42119"/>
                  </a:lnTo>
                  <a:lnTo>
                    <a:pt x="142905" y="34598"/>
                  </a:lnTo>
                  <a:lnTo>
                    <a:pt x="156444" y="27077"/>
                  </a:lnTo>
                  <a:lnTo>
                    <a:pt x="168478" y="19556"/>
                  </a:lnTo>
                  <a:lnTo>
                    <a:pt x="179008" y="902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Free-form: Shape 63">
              <a:extLst>
                <a:ext uri="{FF2B5EF4-FFF2-40B4-BE49-F238E27FC236}">
                  <a16:creationId xmlns:a16="http://schemas.microsoft.com/office/drawing/2014/main" id="{82080388-1430-49DF-BB87-CD8F8340A644}"/>
                </a:ext>
              </a:extLst>
            </p:cNvPr>
            <p:cNvSpPr/>
            <p:nvPr/>
          </p:nvSpPr>
          <p:spPr>
            <a:xfrm>
              <a:off x="5698339" y="6206750"/>
              <a:ext cx="151932" cy="6018"/>
            </a:xfrm>
            <a:custGeom>
              <a:avLst/>
              <a:gdLst/>
              <a:ahLst/>
              <a:cxnLst/>
              <a:rect l="0" t="0" r="0" b="0"/>
              <a:pathLst>
                <a:path w="151932" h="6018">
                  <a:moveTo>
                    <a:pt x="151931" y="0"/>
                  </a:moveTo>
                  <a:lnTo>
                    <a:pt x="0" y="601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Free-form: Shape 64">
              <a:extLst>
                <a:ext uri="{FF2B5EF4-FFF2-40B4-BE49-F238E27FC236}">
                  <a16:creationId xmlns:a16="http://schemas.microsoft.com/office/drawing/2014/main" id="{BD26F4C4-246A-440E-B3A8-AB4BDB722C38}"/>
                </a:ext>
              </a:extLst>
            </p:cNvPr>
            <p:cNvSpPr/>
            <p:nvPr/>
          </p:nvSpPr>
          <p:spPr>
            <a:xfrm>
              <a:off x="5216975" y="6137554"/>
              <a:ext cx="159452" cy="7522"/>
            </a:xfrm>
            <a:custGeom>
              <a:avLst/>
              <a:gdLst/>
              <a:ahLst/>
              <a:cxnLst/>
              <a:rect l="0" t="0" r="0" b="0"/>
              <a:pathLst>
                <a:path w="159452" h="7522">
                  <a:moveTo>
                    <a:pt x="159451" y="7521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Free-form: Shape 65">
              <a:extLst>
                <a:ext uri="{FF2B5EF4-FFF2-40B4-BE49-F238E27FC236}">
                  <a16:creationId xmlns:a16="http://schemas.microsoft.com/office/drawing/2014/main" id="{30A5EFD2-5936-4A1D-A2EF-936BBFED9EEB}"/>
                </a:ext>
              </a:extLst>
            </p:cNvPr>
            <p:cNvSpPr/>
            <p:nvPr/>
          </p:nvSpPr>
          <p:spPr>
            <a:xfrm>
              <a:off x="5373418" y="6334613"/>
              <a:ext cx="57163" cy="126359"/>
            </a:xfrm>
            <a:custGeom>
              <a:avLst/>
              <a:gdLst/>
              <a:ahLst/>
              <a:cxnLst/>
              <a:rect l="0" t="0" r="0" b="0"/>
              <a:pathLst>
                <a:path w="57163" h="126359">
                  <a:moveTo>
                    <a:pt x="57162" y="0"/>
                  </a:moveTo>
                  <a:lnTo>
                    <a:pt x="0" y="126358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Free-form: Shape 66">
              <a:extLst>
                <a:ext uri="{FF2B5EF4-FFF2-40B4-BE49-F238E27FC236}">
                  <a16:creationId xmlns:a16="http://schemas.microsoft.com/office/drawing/2014/main" id="{75DFE179-3227-4458-8AF6-6F458EC97A4A}"/>
                </a:ext>
              </a:extLst>
            </p:cNvPr>
            <p:cNvSpPr/>
            <p:nvPr/>
          </p:nvSpPr>
          <p:spPr>
            <a:xfrm>
              <a:off x="5645690" y="6342134"/>
              <a:ext cx="52650" cy="133880"/>
            </a:xfrm>
            <a:custGeom>
              <a:avLst/>
              <a:gdLst/>
              <a:ahLst/>
              <a:cxnLst/>
              <a:rect l="0" t="0" r="0" b="0"/>
              <a:pathLst>
                <a:path w="52650" h="133880">
                  <a:moveTo>
                    <a:pt x="0" y="0"/>
                  </a:moveTo>
                  <a:lnTo>
                    <a:pt x="52649" y="13387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Free-form: Shape 67">
              <a:extLst>
                <a:ext uri="{FF2B5EF4-FFF2-40B4-BE49-F238E27FC236}">
                  <a16:creationId xmlns:a16="http://schemas.microsoft.com/office/drawing/2014/main" id="{F2DCE2C4-6083-4F1A-955C-6F42E6624B07}"/>
                </a:ext>
              </a:extLst>
            </p:cNvPr>
            <p:cNvSpPr/>
            <p:nvPr/>
          </p:nvSpPr>
          <p:spPr>
            <a:xfrm>
              <a:off x="5859295" y="6348151"/>
              <a:ext cx="51146" cy="132377"/>
            </a:xfrm>
            <a:custGeom>
              <a:avLst/>
              <a:gdLst/>
              <a:ahLst/>
              <a:cxnLst/>
              <a:rect l="0" t="0" r="0" b="0"/>
              <a:pathLst>
                <a:path w="51146" h="132377">
                  <a:moveTo>
                    <a:pt x="51145" y="0"/>
                  </a:moveTo>
                  <a:lnTo>
                    <a:pt x="0" y="13237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Free-form: Shape 68">
              <a:extLst>
                <a:ext uri="{FF2B5EF4-FFF2-40B4-BE49-F238E27FC236}">
                  <a16:creationId xmlns:a16="http://schemas.microsoft.com/office/drawing/2014/main" id="{7BDF335F-ECD0-4C86-AB82-82A7BBF5C96B}"/>
                </a:ext>
              </a:extLst>
            </p:cNvPr>
            <p:cNvSpPr/>
            <p:nvPr/>
          </p:nvSpPr>
          <p:spPr>
            <a:xfrm>
              <a:off x="5417041" y="6590337"/>
              <a:ext cx="171487" cy="6019"/>
            </a:xfrm>
            <a:custGeom>
              <a:avLst/>
              <a:gdLst/>
              <a:ahLst/>
              <a:cxnLst/>
              <a:rect l="0" t="0" r="0" b="0"/>
              <a:pathLst>
                <a:path w="171487" h="6019">
                  <a:moveTo>
                    <a:pt x="171486" y="6018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44AF74B8-B2B8-4A59-A604-8E9D6ED52A64}"/>
                </a:ext>
              </a:extLst>
            </p:cNvPr>
            <p:cNvCxnSpPr/>
            <p:nvPr/>
          </p:nvCxnSpPr>
          <p:spPr>
            <a:xfrm>
              <a:off x="5525389" y="5975096"/>
              <a:ext cx="0" cy="75184"/>
            </a:xfrm>
            <a:prstGeom prst="line">
              <a:avLst/>
            </a:pr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sm"/>
              <a:tailEnd type="non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Free-form: Shape 70">
              <a:extLst>
                <a:ext uri="{FF2B5EF4-FFF2-40B4-BE49-F238E27FC236}">
                  <a16:creationId xmlns:a16="http://schemas.microsoft.com/office/drawing/2014/main" id="{7F393AE7-9ED3-4306-AEA6-DF14CE90AC8E}"/>
                </a:ext>
              </a:extLst>
            </p:cNvPr>
            <p:cNvSpPr/>
            <p:nvPr/>
          </p:nvSpPr>
          <p:spPr>
            <a:xfrm>
              <a:off x="5186286" y="6107770"/>
              <a:ext cx="57916" cy="122298"/>
            </a:xfrm>
            <a:custGeom>
              <a:avLst/>
              <a:gdLst/>
              <a:ahLst/>
              <a:cxnLst/>
              <a:rect l="0" t="0" r="0" b="0"/>
              <a:pathLst>
                <a:path w="57916" h="122298">
                  <a:moveTo>
                    <a:pt x="51146" y="1203"/>
                  </a:moveTo>
                  <a:lnTo>
                    <a:pt x="54005" y="2858"/>
                  </a:lnTo>
                  <a:lnTo>
                    <a:pt x="56862" y="10830"/>
                  </a:lnTo>
                  <a:lnTo>
                    <a:pt x="57915" y="20006"/>
                  </a:lnTo>
                  <a:lnTo>
                    <a:pt x="57314" y="29031"/>
                  </a:lnTo>
                  <a:lnTo>
                    <a:pt x="55057" y="37006"/>
                  </a:lnTo>
                  <a:lnTo>
                    <a:pt x="50544" y="46632"/>
                  </a:lnTo>
                  <a:lnTo>
                    <a:pt x="44227" y="57463"/>
                  </a:lnTo>
                  <a:lnTo>
                    <a:pt x="36405" y="69497"/>
                  </a:lnTo>
                  <a:lnTo>
                    <a:pt x="17601" y="95521"/>
                  </a:lnTo>
                  <a:lnTo>
                    <a:pt x="0" y="122297"/>
                  </a:lnTo>
                  <a:lnTo>
                    <a:pt x="5116" y="105750"/>
                  </a:lnTo>
                  <a:lnTo>
                    <a:pt x="11884" y="88150"/>
                  </a:lnTo>
                  <a:lnTo>
                    <a:pt x="24972" y="52349"/>
                  </a:lnTo>
                  <a:lnTo>
                    <a:pt x="31290" y="35952"/>
                  </a:lnTo>
                  <a:lnTo>
                    <a:pt x="37458" y="21059"/>
                  </a:lnTo>
                  <a:lnTo>
                    <a:pt x="43174" y="9176"/>
                  </a:lnTo>
                  <a:lnTo>
                    <a:pt x="47686" y="0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Free-form: Shape 71">
              <a:extLst>
                <a:ext uri="{FF2B5EF4-FFF2-40B4-BE49-F238E27FC236}">
                  <a16:creationId xmlns:a16="http://schemas.microsoft.com/office/drawing/2014/main" id="{62CAE663-C143-4389-9B47-3B5A78D4DD0F}"/>
                </a:ext>
              </a:extLst>
            </p:cNvPr>
            <p:cNvSpPr/>
            <p:nvPr/>
          </p:nvSpPr>
          <p:spPr>
            <a:xfrm>
              <a:off x="5186889" y="6107469"/>
              <a:ext cx="57163" cy="121846"/>
            </a:xfrm>
            <a:custGeom>
              <a:avLst/>
              <a:gdLst/>
              <a:ahLst/>
              <a:cxnLst/>
              <a:rect l="0" t="0" r="0" b="0"/>
              <a:pathLst>
                <a:path w="57163" h="121846">
                  <a:moveTo>
                    <a:pt x="46633" y="0"/>
                  </a:moveTo>
                  <a:lnTo>
                    <a:pt x="42119" y="9025"/>
                  </a:lnTo>
                  <a:lnTo>
                    <a:pt x="37607" y="22564"/>
                  </a:lnTo>
                  <a:lnTo>
                    <a:pt x="30086" y="37607"/>
                  </a:lnTo>
                  <a:lnTo>
                    <a:pt x="24069" y="52649"/>
                  </a:lnTo>
                  <a:lnTo>
                    <a:pt x="10530" y="87247"/>
                  </a:lnTo>
                  <a:lnTo>
                    <a:pt x="4513" y="105298"/>
                  </a:lnTo>
                  <a:lnTo>
                    <a:pt x="0" y="121845"/>
                  </a:lnTo>
                  <a:lnTo>
                    <a:pt x="16547" y="94769"/>
                  </a:lnTo>
                  <a:lnTo>
                    <a:pt x="36102" y="69196"/>
                  </a:lnTo>
                  <a:lnTo>
                    <a:pt x="43624" y="57162"/>
                  </a:lnTo>
                  <a:lnTo>
                    <a:pt x="49641" y="46632"/>
                  </a:lnTo>
                  <a:lnTo>
                    <a:pt x="54153" y="37607"/>
                  </a:lnTo>
                  <a:lnTo>
                    <a:pt x="57162" y="30085"/>
                  </a:lnTo>
                  <a:lnTo>
                    <a:pt x="57162" y="19555"/>
                  </a:lnTo>
                  <a:lnTo>
                    <a:pt x="55658" y="10530"/>
                  </a:lnTo>
                  <a:lnTo>
                    <a:pt x="54153" y="3008"/>
                  </a:lnTo>
                  <a:lnTo>
                    <a:pt x="51145" y="150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-form: Shape 72">
              <a:extLst>
                <a:ext uri="{FF2B5EF4-FFF2-40B4-BE49-F238E27FC236}">
                  <a16:creationId xmlns:a16="http://schemas.microsoft.com/office/drawing/2014/main" id="{C176FBF0-DAA4-4D7B-B458-09C14812AD7B}"/>
                </a:ext>
              </a:extLst>
            </p:cNvPr>
            <p:cNvSpPr/>
            <p:nvPr/>
          </p:nvSpPr>
          <p:spPr>
            <a:xfrm>
              <a:off x="5761067" y="5965766"/>
              <a:ext cx="68746" cy="102893"/>
            </a:xfrm>
            <a:custGeom>
              <a:avLst/>
              <a:gdLst/>
              <a:ahLst/>
              <a:cxnLst/>
              <a:rect l="0" t="0" r="0" b="0"/>
              <a:pathLst>
                <a:path w="68746" h="102893">
                  <a:moveTo>
                    <a:pt x="0" y="0"/>
                  </a:moveTo>
                  <a:lnTo>
                    <a:pt x="11282" y="12937"/>
                  </a:lnTo>
                  <a:lnTo>
                    <a:pt x="21511" y="26025"/>
                  </a:lnTo>
                  <a:lnTo>
                    <a:pt x="38660" y="51597"/>
                  </a:lnTo>
                  <a:lnTo>
                    <a:pt x="53401" y="77319"/>
                  </a:lnTo>
                  <a:lnTo>
                    <a:pt x="68745" y="10289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Free-form: Shape 73">
              <a:extLst>
                <a:ext uri="{FF2B5EF4-FFF2-40B4-BE49-F238E27FC236}">
                  <a16:creationId xmlns:a16="http://schemas.microsoft.com/office/drawing/2014/main" id="{4EDBA555-AD18-4D4B-B466-5F62CCBD0331}"/>
                </a:ext>
              </a:extLst>
            </p:cNvPr>
            <p:cNvSpPr/>
            <p:nvPr/>
          </p:nvSpPr>
          <p:spPr>
            <a:xfrm>
              <a:off x="5761518" y="5964564"/>
              <a:ext cx="67693" cy="105299"/>
            </a:xfrm>
            <a:custGeom>
              <a:avLst/>
              <a:gdLst/>
              <a:ahLst/>
              <a:cxnLst/>
              <a:rect l="0" t="0" r="0" b="0"/>
              <a:pathLst>
                <a:path w="67693" h="105299">
                  <a:moveTo>
                    <a:pt x="0" y="0"/>
                  </a:moveTo>
                  <a:lnTo>
                    <a:pt x="10530" y="15043"/>
                  </a:lnTo>
                  <a:lnTo>
                    <a:pt x="21060" y="27076"/>
                  </a:lnTo>
                  <a:lnTo>
                    <a:pt x="37607" y="52649"/>
                  </a:lnTo>
                  <a:lnTo>
                    <a:pt x="52649" y="78222"/>
                  </a:lnTo>
                  <a:lnTo>
                    <a:pt x="67692" y="105298"/>
                  </a:lnTo>
                </a:path>
              </a:pathLst>
            </a:custGeom>
            <a:ln w="149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7" name="Picture 76">
            <a:extLst>
              <a:ext uri="{FF2B5EF4-FFF2-40B4-BE49-F238E27FC236}">
                <a16:creationId xmlns:a16="http://schemas.microsoft.com/office/drawing/2014/main" id="{585BA620-D614-4D3C-AAEF-6659ABAA585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150" y="4781196"/>
            <a:ext cx="2298700" cy="1266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618684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B59C33-2641-4EA7-8D54-4AD25FFA60B2}"/>
              </a:ext>
            </a:extLst>
          </p:cNvPr>
          <p:cNvSpPr txBox="1"/>
          <p:nvPr/>
        </p:nvSpPr>
        <p:spPr>
          <a:xfrm>
            <a:off x="33655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44644C-8AAE-423E-9EE9-BDE21657F491}"/>
              </a:ext>
            </a:extLst>
          </p:cNvPr>
          <p:cNvSpPr txBox="1"/>
          <p:nvPr/>
        </p:nvSpPr>
        <p:spPr>
          <a:xfrm>
            <a:off x="1397000" y="1130300"/>
            <a:ext cx="5134559" cy="206210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SassoonPrimaryInfant - 28"/>
              </a:rPr>
              <a:t>What skills could we practise?</a:t>
            </a:r>
          </a:p>
          <a:p>
            <a:r>
              <a:rPr lang="en-GB" sz="1600" b="1">
                <a:solidFill>
                  <a:srgbClr val="000000"/>
                </a:solidFill>
                <a:latin typeface="SassoonPrimaryInfant - 28"/>
              </a:rPr>
              <a:t>d</a:t>
            </a:r>
            <a:r>
              <a:rPr lang="en-GB" sz="1600">
                <a:solidFill>
                  <a:srgbClr val="000000"/>
                </a:solidFill>
                <a:latin typeface="SassoonPrimaryInfant - 28"/>
              </a:rPr>
              <a:t>ribbling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pass and move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stopping the ball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Keepie- uppies with feet or knees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1v1</a:t>
            </a:r>
          </a:p>
          <a:p>
            <a:endParaRPr lang="en-GB" sz="1600">
              <a:solidFill>
                <a:srgbClr val="000000"/>
              </a:solidFill>
              <a:latin typeface="SassoonPrimaryInfant - 28"/>
            </a:endParaRPr>
          </a:p>
          <a:p>
            <a:endParaRPr lang="en-GB" sz="1600">
              <a:solidFill>
                <a:srgbClr val="000000"/>
              </a:solidFill>
              <a:latin typeface="SassoonPrimaryInfant - 28"/>
            </a:endParaRPr>
          </a:p>
        </p:txBody>
      </p:sp>
    </p:spTree>
    <p:extLst>
      <p:ext uri="{BB962C8B-B14F-4D97-AF65-F5344CB8AC3E}">
        <p14:creationId xmlns:p14="http://schemas.microsoft.com/office/powerpoint/2010/main" val="3963622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2699BE-E668-4EC8-9C2D-0FDBB13EA883}"/>
              </a:ext>
            </a:extLst>
          </p:cNvPr>
          <p:cNvSpPr txBox="1"/>
          <p:nvPr/>
        </p:nvSpPr>
        <p:spPr>
          <a:xfrm>
            <a:off x="29845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CEC232-2CAE-4EC1-9ECF-1D38F6F5A959}"/>
              </a:ext>
            </a:extLst>
          </p:cNvPr>
          <p:cNvSpPr txBox="1"/>
          <p:nvPr/>
        </p:nvSpPr>
        <p:spPr>
          <a:xfrm>
            <a:off x="177800" y="952500"/>
            <a:ext cx="9969500" cy="24622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b="1">
                <a:solidFill>
                  <a:srgbClr val="000000"/>
                </a:solidFill>
                <a:latin typeface="SassoonPrimaryInfant - 24"/>
              </a:rPr>
              <a:t>What rules do we need to have when playing with the footballs for skills practise?</a:t>
            </a:r>
          </a:p>
          <a:p>
            <a:r>
              <a:rPr lang="en-GB" sz="1400" b="1">
                <a:solidFill>
                  <a:srgbClr val="000000"/>
                </a:solidFill>
                <a:latin typeface="SassoonPrimaryInfant - 24"/>
              </a:rPr>
              <a:t>N</a:t>
            </a:r>
            <a:r>
              <a:rPr lang="en-GB" sz="1400">
                <a:solidFill>
                  <a:srgbClr val="000000"/>
                </a:solidFill>
                <a:latin typeface="SassoonPrimaryInfant - 24"/>
              </a:rPr>
              <a:t>o deliberate kicks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Tackling too hard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Slide tackling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Only 1 football match in the football area- not in the skills area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Keep the footballs in the skills area</a:t>
            </a:r>
          </a:p>
          <a:p>
            <a:endParaRPr lang="en-GB" sz="1400">
              <a:solidFill>
                <a:srgbClr val="000000"/>
              </a:solidFill>
              <a:latin typeface="SassoonPrimaryInfant - 24"/>
            </a:endParaRPr>
          </a:p>
          <a:p>
            <a:endParaRPr lang="en-GB" sz="1400">
              <a:solidFill>
                <a:srgbClr val="000000"/>
              </a:solidFill>
              <a:latin typeface="SassoonPrimaryInfant - 24"/>
            </a:endParaRPr>
          </a:p>
          <a:p>
            <a:endParaRPr lang="en-GB" sz="1400">
              <a:solidFill>
                <a:srgbClr val="000000"/>
              </a:solidFill>
              <a:latin typeface="SassoonPrimaryInfant - 24"/>
            </a:endParaRPr>
          </a:p>
          <a:p>
            <a:endParaRPr lang="en-GB" sz="1400">
              <a:solidFill>
                <a:srgbClr val="000000"/>
              </a:solidFill>
              <a:latin typeface="SassoonPrimaryInfant - 24"/>
            </a:endParaRPr>
          </a:p>
          <a:p>
            <a:endParaRPr lang="en-GB" sz="1400">
              <a:solidFill>
                <a:srgbClr val="000000"/>
              </a:solidFill>
              <a:latin typeface="SassoonPrimaryInfant - 24"/>
            </a:endParaRPr>
          </a:p>
        </p:txBody>
      </p:sp>
    </p:spTree>
    <p:extLst>
      <p:ext uri="{BB962C8B-B14F-4D97-AF65-F5344CB8AC3E}">
        <p14:creationId xmlns:p14="http://schemas.microsoft.com/office/powerpoint/2010/main" val="3067766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49B762-30B8-4270-94B1-4E571DE0693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0B4E12-4507-4541-9E91-7437DFC2F11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13FAA1-9269-4E36-98CF-7752D64D6736}"/>
              </a:ext>
            </a:extLst>
          </p:cNvPr>
          <p:cNvSpPr txBox="1"/>
          <p:nvPr/>
        </p:nvSpPr>
        <p:spPr>
          <a:xfrm>
            <a:off x="990600" y="190500"/>
            <a:ext cx="79304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3594876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4B307B-B0B9-487A-88E2-A453BEDE5EA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EE68B8-EC5B-44E3-B14D-C9D8BFC39EC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B02D49-55D6-4757-BE6C-F5479EB51173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2558690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77806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Custom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SassoonPrimaryInfant - 32</vt:lpstr>
      <vt:lpstr>Arial - 20</vt:lpstr>
      <vt:lpstr>SassoonPrimaryInfant - 28</vt:lpstr>
      <vt:lpstr>SassoonPrimaryInfant - 36</vt:lpstr>
      <vt:lpstr>Calibri Light</vt:lpstr>
      <vt:lpstr>Arial - 36</vt:lpstr>
      <vt:lpstr>Calibri</vt:lpstr>
      <vt:lpstr>SassoonInfant - 55</vt:lpstr>
      <vt:lpstr>Arial</vt:lpstr>
      <vt:lpstr>SassoonPrimaryInfant - 24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2024-04-24T08:50:34Z</dcterms:created>
  <dcterms:modified xsi:type="dcterms:W3CDTF">2024-04-24T08:50:34Z</dcterms:modified>
</cp:coreProperties>
</file>