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0160000" cy="8940800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8A4198-A52E-4E96-AD5F-C8F10F63D5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463229"/>
            <a:ext cx="7620000" cy="3112723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7C02DE-26CE-4C18-91AF-5569A11B78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695990"/>
            <a:ext cx="7620000" cy="2158623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9D05B7-6327-44BF-B978-5038DA3C6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FD93A-EB7E-4C93-B686-6C77E004C4BE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89D99C-BA32-40F8-A7C0-8D787C1DE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17C9FB-4AF7-4AEC-ADDC-BAF98536C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C6427-75CF-4DA7-BF39-904EF6974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195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29E6D1-6B22-4918-9AC1-1F388D3BC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0ACDA3-A1EA-4AF0-8871-C250AD585A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033084-E7A2-4F68-A87D-D4FD275DC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FD93A-EB7E-4C93-B686-6C77E004C4BE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B8204F-1D1E-4C7A-A2E9-A70C6FC6B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196F11-7761-44F1-8AFA-F9D49FB16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C6427-75CF-4DA7-BF39-904EF6974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707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52B9BD-535A-4836-A2A0-B66D9361EF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2228994"/>
            <a:ext cx="8763000" cy="3719124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129EAF-084A-4FD9-9D89-5007FB9191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983302"/>
            <a:ext cx="8763000" cy="1955799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5B3A21-EA2D-4E63-9BCD-A0D5804C5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FD93A-EB7E-4C93-B686-6C77E004C4BE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AFADE3-9EAC-46DB-A6F9-7E0690C18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19FBE6-7DFD-457C-AB42-739AFFB673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C6427-75CF-4DA7-BF39-904EF6974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348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445BB-18EA-412D-A2A4-812ADF8EB4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3201AF-9B1F-4504-8A95-B6152FDE6F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380074"/>
            <a:ext cx="4318000" cy="567285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A05E38-072C-4E64-9EF2-E64D131B0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380074"/>
            <a:ext cx="4318000" cy="567285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AE2438-2767-45B1-B603-E00BFFE0F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FD93A-EB7E-4C93-B686-6C77E004C4BE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EF028D-44E2-470A-8127-1B4753F476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B5E0F9-CCF6-410B-B9BA-4BE854515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C6427-75CF-4DA7-BF39-904EF6974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783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5B661-23C9-4F32-B715-1A99EFE942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76017"/>
            <a:ext cx="8763000" cy="1728141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E9E4D5-9A9B-4187-8F8E-1EA6B92136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2191738"/>
            <a:ext cx="4298156" cy="1074137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EAE340-0BEA-4456-BF12-0D15373B72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3265876"/>
            <a:ext cx="4298156" cy="480361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59178DF-5F04-4B4B-9B2F-D19749E911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2191738"/>
            <a:ext cx="4319323" cy="1074137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B4BD5DF-A2BC-405B-B5B3-1522DEFFBA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3265876"/>
            <a:ext cx="4319323" cy="480361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057C0A-8648-4830-B1A0-6C8C361529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FD93A-EB7E-4C93-B686-6C77E004C4BE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7FB5105-725F-4333-B6DA-72A07215F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A9A2E3-8BDD-4E04-9CD4-5D64444A36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C6427-75CF-4DA7-BF39-904EF6974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224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FC4E7-6424-4DDB-907F-9BA6BABBE3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398443-B952-41A3-8D1F-C14002623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FD93A-EB7E-4C93-B686-6C77E004C4BE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45A4F7B-C127-4C72-BC71-FCF9569EE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18D380-4B23-4582-834D-EF08361EF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C6427-75CF-4DA7-BF39-904EF6974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060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B0A4F25-A6A6-41F3-A8AB-B5C93F8CE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FD93A-EB7E-4C93-B686-6C77E004C4BE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78ED2A9-DD1B-42C1-9362-F27D292C0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C10A4D-9EA7-43D6-BBE1-59EF092C0F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C6427-75CF-4DA7-BF39-904EF6974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943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A4A34F-74AF-4FA7-9002-3107345AB4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96053"/>
            <a:ext cx="3276864" cy="2086187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914986-7145-47CC-9EA8-2A902C13CE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287312"/>
            <a:ext cx="5143500" cy="6353763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6B7AA7-2492-4552-A0C4-BBF9B72B50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682240"/>
            <a:ext cx="3276864" cy="4969181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F40D53-98E5-4B02-83D6-18E811A49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FD93A-EB7E-4C93-B686-6C77E004C4BE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EEDBE4-98AA-40EB-99A9-212F974637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023BDD-260C-4023-B322-20DE6B6F3A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C6427-75CF-4DA7-BF39-904EF6974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20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612C0-65CB-4DC3-8858-F96ADCDA9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96053"/>
            <a:ext cx="3276864" cy="2086187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5F7D052-2EA0-4935-948F-8CBDC810C2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287312"/>
            <a:ext cx="5143500" cy="6353763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C5C5E8-DB8F-4ED9-9D41-E5321412A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682240"/>
            <a:ext cx="3276864" cy="4969181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0F6F6E-4E76-414D-AE80-08C986D586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FD93A-EB7E-4C93-B686-6C77E004C4BE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E7E664-FF35-459A-ADB4-33454BFAF1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06EB8A-451E-4006-93C3-CEC5CFF188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C6427-75CF-4DA7-BF39-904EF6974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2102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056716-58AC-4443-9BE7-C54E563A9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764CAA-11A9-48A4-AB88-6B47411E5A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322651-3C66-4E64-9DAC-DA76233DC9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FD93A-EB7E-4C93-B686-6C77E004C4BE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2B8A95-E603-437D-8029-D764704FF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05265D-C3B1-4290-BDF5-87E021097A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C6427-75CF-4DA7-BF39-904EF6974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8209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2000B4A-E72D-4BB8-B271-8FC910C9B4D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76015"/>
            <a:ext cx="2190750" cy="7576915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23EEAD-B318-440B-BE5F-29D73C945B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76015"/>
            <a:ext cx="6445250" cy="757691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B9B7B6-3792-4911-9EC3-205DF3798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FD93A-EB7E-4C93-B686-6C77E004C4BE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772908-695B-47F2-AB85-83ADA6D9A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9636FE-7AC3-4B95-9D96-FCF5FD300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C6427-75CF-4DA7-BF39-904EF6974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059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E273804-10F8-4556-9AEB-E0DF783FB7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76017"/>
            <a:ext cx="8763000" cy="17281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8B6CA9-4E69-408B-AF0D-913EC6CD4B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380074"/>
            <a:ext cx="8763000" cy="56728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04E7EE-3B82-434A-B1D7-6F0D7C77A6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8286799"/>
            <a:ext cx="2286000" cy="4760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FD93A-EB7E-4C93-B686-6C77E004C4BE}" type="datetimeFigureOut">
              <a:rPr lang="en-GB" smtClean="0"/>
              <a:t>13/09/2023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0FA2B1-CD9D-425C-8902-083B6EB5EC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8286799"/>
            <a:ext cx="3429000" cy="4760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A9661F-6ACB-4461-9405-AD6D82E848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8286799"/>
            <a:ext cx="2286000" cy="4760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DC6427-75CF-4DA7-BF39-904EF6974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37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E7249D3-34E4-4771-9DC3-040D51EAF81D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450" y="641350"/>
            <a:ext cx="6331458" cy="652513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989639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C8CC88F-BA68-40D8-BD77-57624D3F8047}"/>
              </a:ext>
            </a:extLst>
          </p:cNvPr>
          <p:cNvSpPr txBox="1"/>
          <p:nvPr/>
        </p:nvSpPr>
        <p:spPr>
          <a:xfrm>
            <a:off x="622300" y="393700"/>
            <a:ext cx="8403717" cy="101566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FF"/>
                </a:solidFill>
                <a:latin typeface="NTFPreCursive - 36"/>
              </a:rPr>
              <a:t>Celebrate</a:t>
            </a:r>
          </a:p>
          <a:p>
            <a:r>
              <a:rPr lang="en-GB" sz="2100" b="1" u="sng">
                <a:solidFill>
                  <a:srgbClr val="0000FF"/>
                </a:solidFill>
                <a:latin typeface="NTFPreCursive - 36"/>
              </a:rPr>
              <a:t>E</a:t>
            </a:r>
            <a:r>
              <a:rPr lang="en-GB" sz="3900" u="sng">
                <a:solidFill>
                  <a:srgbClr val="000000"/>
                </a:solidFill>
                <a:latin typeface="NTFPreCursive - 65"/>
              </a:rPr>
              <a:t>xamples of AMAZING play!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34DC60A-ED1C-4394-86D2-ABFF8F91490D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00" y="2717800"/>
            <a:ext cx="4784217" cy="356400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163A73F-397E-42FA-8FBA-A60573F74D3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24400" y="3568700"/>
            <a:ext cx="5875910" cy="317080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6449599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FA67507-38F7-4028-A8BD-6E57C7B28F8E}"/>
              </a:ext>
            </a:extLst>
          </p:cNvPr>
          <p:cNvSpPr txBox="1"/>
          <p:nvPr/>
        </p:nvSpPr>
        <p:spPr>
          <a:xfrm>
            <a:off x="1219200" y="596900"/>
            <a:ext cx="8801100" cy="235449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>
                <a:solidFill>
                  <a:srgbClr val="000000"/>
                </a:solidFill>
                <a:latin typeface="NTFPreCursive - 36"/>
              </a:rPr>
              <a:t>What do we already have out on the playgrounds and field?</a:t>
            </a:r>
          </a:p>
          <a:p>
            <a:endParaRPr lang="en-GB" sz="2100" b="1">
              <a:solidFill>
                <a:srgbClr val="000000"/>
              </a:solidFill>
              <a:latin typeface="NTFPreCursive - 36"/>
            </a:endParaRPr>
          </a:p>
          <a:p>
            <a:r>
              <a:rPr lang="en-GB" sz="2100" b="1">
                <a:solidFill>
                  <a:srgbClr val="000000"/>
                </a:solidFill>
                <a:latin typeface="NTFPreCursive - 36"/>
              </a:rPr>
              <a:t>* kitchen</a:t>
            </a:r>
          </a:p>
          <a:p>
            <a:r>
              <a:rPr lang="en-GB" sz="2100" b="1">
                <a:solidFill>
                  <a:srgbClr val="000000"/>
                </a:solidFill>
                <a:latin typeface="NTFPreCursive - 36"/>
              </a:rPr>
              <a:t>*small construction</a:t>
            </a:r>
          </a:p>
          <a:p>
            <a:r>
              <a:rPr lang="en-GB" sz="2100" b="1">
                <a:solidFill>
                  <a:srgbClr val="000000"/>
                </a:solidFill>
                <a:latin typeface="NTFPreCursive - 36"/>
              </a:rPr>
              <a:t>* small world</a:t>
            </a:r>
          </a:p>
          <a:p>
            <a:r>
              <a:rPr lang="en-GB" sz="2100" b="1">
                <a:solidFill>
                  <a:srgbClr val="000000"/>
                </a:solidFill>
                <a:latin typeface="NTFPreCursive - 36"/>
              </a:rPr>
              <a:t>* role play</a:t>
            </a:r>
          </a:p>
          <a:p>
            <a:endParaRPr lang="en-GB" sz="2100" b="1">
              <a:solidFill>
                <a:srgbClr val="000000"/>
              </a:solidFill>
              <a:latin typeface="NTFPreCursive - 36"/>
            </a:endParaRPr>
          </a:p>
        </p:txBody>
      </p:sp>
    </p:spTree>
    <p:extLst>
      <p:ext uri="{BB962C8B-B14F-4D97-AF65-F5344CB8AC3E}">
        <p14:creationId xmlns:p14="http://schemas.microsoft.com/office/powerpoint/2010/main" val="3738294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8CEEC3E-0435-40D6-AC3A-498541CB8307}"/>
              </a:ext>
            </a:extLst>
          </p:cNvPr>
          <p:cNvSpPr txBox="1"/>
          <p:nvPr/>
        </p:nvSpPr>
        <p:spPr>
          <a:xfrm>
            <a:off x="1460500" y="355600"/>
            <a:ext cx="8563991" cy="300082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FF"/>
                </a:solidFill>
                <a:latin typeface="NTFPreCursivek - 36"/>
              </a:rPr>
              <a:t>Inform</a:t>
            </a:r>
          </a:p>
          <a:p>
            <a:r>
              <a:rPr lang="en-GB" sz="2100" b="1" u="sng">
                <a:solidFill>
                  <a:srgbClr val="0000FF"/>
                </a:solidFill>
                <a:latin typeface="NTFPreCursivek - 36"/>
              </a:rPr>
              <a:t>W</a:t>
            </a:r>
            <a:r>
              <a:rPr lang="en-GB" sz="2100" b="1">
                <a:solidFill>
                  <a:srgbClr val="000000"/>
                </a:solidFill>
                <a:latin typeface="NTFPreCursivek - 36"/>
              </a:rPr>
              <a:t>hat will be new to play with this week?</a:t>
            </a:r>
          </a:p>
          <a:p>
            <a:endParaRPr lang="en-GB" sz="2100" b="1">
              <a:solidFill>
                <a:srgbClr val="000000"/>
              </a:solidFill>
              <a:latin typeface="NTFPreCursivek - 36"/>
            </a:endParaRPr>
          </a:p>
          <a:p>
            <a:r>
              <a:rPr lang="en-GB" sz="2100" b="1">
                <a:solidFill>
                  <a:srgbClr val="000000"/>
                </a:solidFill>
                <a:latin typeface="NTFPreCursivek - 36"/>
              </a:rPr>
              <a:t>What do we have to do to make sure that everyone enjoys their play?</a:t>
            </a:r>
          </a:p>
          <a:p>
            <a:endParaRPr lang="en-GB" sz="2100" b="1">
              <a:solidFill>
                <a:srgbClr val="000000"/>
              </a:solidFill>
              <a:latin typeface="NTFPreCursivek - 36"/>
            </a:endParaRPr>
          </a:p>
          <a:p>
            <a:r>
              <a:rPr lang="en-GB" sz="2100" b="1">
                <a:solidFill>
                  <a:srgbClr val="000000"/>
                </a:solidFill>
                <a:latin typeface="NTFPreCursivek - 36"/>
              </a:rPr>
              <a:t>* Creative area - chalks, felt tips , rolls of paper and cardboard</a:t>
            </a:r>
          </a:p>
          <a:p>
            <a:r>
              <a:rPr lang="fr-FR" sz="2100" b="1">
                <a:solidFill>
                  <a:srgbClr val="000000"/>
                </a:solidFill>
                <a:latin typeface="NTFPreCursivek - 36"/>
              </a:rPr>
              <a:t>* Active Zone -  batons, bibs cones etc to make your own races.</a:t>
            </a:r>
          </a:p>
          <a:p>
            <a:r>
              <a:rPr lang="en-GB" sz="2100" b="1">
                <a:solidFill>
                  <a:srgbClr val="000000"/>
                </a:solidFill>
                <a:latin typeface="NTFPreCursivek - 36"/>
              </a:rPr>
              <a:t>* Water play - brushes and rollers and buckets of water to 'paint' the walls, floor etc</a:t>
            </a:r>
          </a:p>
          <a:p>
            <a:endParaRPr lang="en-GB" sz="2100" b="1">
              <a:solidFill>
                <a:srgbClr val="000000"/>
              </a:solidFill>
              <a:latin typeface="NTFPreCursivek - 36"/>
            </a:endParaRPr>
          </a:p>
        </p:txBody>
      </p:sp>
    </p:spTree>
    <p:extLst>
      <p:ext uri="{BB962C8B-B14F-4D97-AF65-F5344CB8AC3E}">
        <p14:creationId xmlns:p14="http://schemas.microsoft.com/office/powerpoint/2010/main" val="28229286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C7F7610-AC0E-4298-8BD3-EA9A83D85667}"/>
              </a:ext>
            </a:extLst>
          </p:cNvPr>
          <p:cNvSpPr txBox="1"/>
          <p:nvPr/>
        </p:nvSpPr>
        <p:spPr>
          <a:xfrm>
            <a:off x="1663700" y="368300"/>
            <a:ext cx="7704709" cy="270843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4300" b="1" u="sng">
                <a:solidFill>
                  <a:srgbClr val="000000"/>
                </a:solidFill>
                <a:latin typeface="NTFPreCursivef - 72"/>
              </a:rPr>
              <a:t>Infinity Club</a:t>
            </a:r>
          </a:p>
          <a:p>
            <a:r>
              <a:rPr lang="en-GB" sz="4300" b="1" u="sng">
                <a:solidFill>
                  <a:srgbClr val="000000"/>
                </a:solidFill>
                <a:latin typeface="NTFPreCursivef - 72"/>
              </a:rPr>
              <a:t>C</a:t>
            </a:r>
            <a:r>
              <a:rPr lang="en-GB" sz="2100" b="1">
                <a:solidFill>
                  <a:srgbClr val="000000"/>
                </a:solidFill>
                <a:latin typeface="NTFPreCursivef - 36"/>
              </a:rPr>
              <a:t>hildren who are members of Infinity Club at lunchtime will get to play with the new equipment and test it out for the Play Team.</a:t>
            </a:r>
          </a:p>
          <a:p>
            <a:r>
              <a:rPr lang="en-GB" sz="2100" b="1">
                <a:solidFill>
                  <a:srgbClr val="000000"/>
                </a:solidFill>
                <a:latin typeface="NTFPreCursivef - 36"/>
              </a:rPr>
              <a:t>Only Infinity Club will get to do this . Look out for the sign that says...</a:t>
            </a:r>
          </a:p>
          <a:p>
            <a:endParaRPr lang="en-GB" sz="2100" b="1">
              <a:solidFill>
                <a:srgbClr val="000000"/>
              </a:solidFill>
              <a:latin typeface="NTFPreCursivef - 36"/>
            </a:endParaRPr>
          </a:p>
          <a:p>
            <a:endParaRPr lang="en-GB" sz="2100" b="1">
              <a:solidFill>
                <a:srgbClr val="000000"/>
              </a:solidFill>
              <a:latin typeface="NTFPreCursivef - 36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1A5148-4B0B-4F0E-AF9A-33FE22769D2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500" y="5003800"/>
            <a:ext cx="5456810" cy="332321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4C72656-8FCF-4C40-9997-194C7CC6EC4F}"/>
              </a:ext>
            </a:extLst>
          </p:cNvPr>
          <p:cNvSpPr txBox="1"/>
          <p:nvPr/>
        </p:nvSpPr>
        <p:spPr>
          <a:xfrm>
            <a:off x="368300" y="228600"/>
            <a:ext cx="1174903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FF"/>
                </a:solidFill>
                <a:latin typeface="NTFPreCursive - 36"/>
              </a:rPr>
              <a:t>Inform</a:t>
            </a:r>
          </a:p>
        </p:txBody>
      </p:sp>
    </p:spTree>
    <p:extLst>
      <p:ext uri="{BB962C8B-B14F-4D97-AF65-F5344CB8AC3E}">
        <p14:creationId xmlns:p14="http://schemas.microsoft.com/office/powerpoint/2010/main" val="37920737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2C010E5-92A2-4230-B7ED-09F49DCBF331}"/>
              </a:ext>
            </a:extLst>
          </p:cNvPr>
          <p:cNvSpPr txBox="1"/>
          <p:nvPr/>
        </p:nvSpPr>
        <p:spPr>
          <a:xfrm>
            <a:off x="482600" y="266700"/>
            <a:ext cx="1520340" cy="40011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000" b="1" u="sng">
                <a:solidFill>
                  <a:srgbClr val="0000FF"/>
                </a:solidFill>
                <a:latin typeface="NTFPreCursivef - 33"/>
              </a:rPr>
              <a:t>Negotiate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58A353-2841-44BA-9A24-DBA7CF881E15}"/>
              </a:ext>
            </a:extLst>
          </p:cNvPr>
          <p:cNvSpPr txBox="1"/>
          <p:nvPr/>
        </p:nvSpPr>
        <p:spPr>
          <a:xfrm>
            <a:off x="787400" y="1816100"/>
            <a:ext cx="7378700" cy="35394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800" b="1">
                <a:solidFill>
                  <a:srgbClr val="000000"/>
                </a:solidFill>
                <a:latin typeface="NTFPreCursive - 48"/>
              </a:rPr>
              <a:t>What new rules do we need for our new activities this week?</a:t>
            </a:r>
          </a:p>
          <a:p>
            <a:r>
              <a:rPr lang="en-GB" sz="2800" b="1">
                <a:solidFill>
                  <a:srgbClr val="000000"/>
                </a:solidFill>
                <a:latin typeface="NTFPreCursive - 48"/>
              </a:rPr>
              <a:t>Water play - </a:t>
            </a:r>
          </a:p>
          <a:p>
            <a:endParaRPr lang="en-GB" sz="2800" b="1">
              <a:solidFill>
                <a:srgbClr val="000000"/>
              </a:solidFill>
              <a:latin typeface="NTFPreCursive - 48"/>
            </a:endParaRPr>
          </a:p>
          <a:p>
            <a:r>
              <a:rPr lang="en-GB" sz="2800" b="1">
                <a:solidFill>
                  <a:srgbClr val="000000"/>
                </a:solidFill>
                <a:latin typeface="NTFPreCursive - 48"/>
              </a:rPr>
              <a:t>Active zone-</a:t>
            </a:r>
          </a:p>
          <a:p>
            <a:endParaRPr lang="en-GB" sz="2800" b="1">
              <a:solidFill>
                <a:srgbClr val="000000"/>
              </a:solidFill>
              <a:latin typeface="NTFPreCursive - 48"/>
            </a:endParaRPr>
          </a:p>
          <a:p>
            <a:r>
              <a:rPr lang="en-GB" sz="2800" b="1">
                <a:solidFill>
                  <a:srgbClr val="000000"/>
                </a:solidFill>
                <a:latin typeface="NTFPreCursive - 48"/>
              </a:rPr>
              <a:t>Creative area-</a:t>
            </a:r>
          </a:p>
          <a:p>
            <a:endParaRPr lang="en-GB" sz="2800" b="1">
              <a:solidFill>
                <a:srgbClr val="000000"/>
              </a:solidFill>
              <a:latin typeface="NTFPreCursive - 48"/>
            </a:endParaRPr>
          </a:p>
        </p:txBody>
      </p:sp>
    </p:spTree>
    <p:extLst>
      <p:ext uri="{BB962C8B-B14F-4D97-AF65-F5344CB8AC3E}">
        <p14:creationId xmlns:p14="http://schemas.microsoft.com/office/powerpoint/2010/main" val="26557102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EC98927-329D-4EAF-8EE2-7B78C01EABB6}"/>
              </a:ext>
            </a:extLst>
          </p:cNvPr>
          <p:cNvSpPr txBox="1"/>
          <p:nvPr/>
        </p:nvSpPr>
        <p:spPr>
          <a:xfrm>
            <a:off x="1803400" y="622300"/>
            <a:ext cx="6838697" cy="5232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800" b="1" u="sng">
                <a:solidFill>
                  <a:srgbClr val="000000"/>
                </a:solidFill>
                <a:latin typeface="NTFPreCursivef - 48"/>
              </a:rPr>
              <a:t>Walking in after tidy up time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8AD8F57-2BF5-4228-9AE7-DEB77F3C86FA}"/>
              </a:ext>
            </a:extLst>
          </p:cNvPr>
          <p:cNvSpPr txBox="1"/>
          <p:nvPr/>
        </p:nvSpPr>
        <p:spPr>
          <a:xfrm>
            <a:off x="977900" y="2070100"/>
            <a:ext cx="9046591" cy="10618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NTFPreCursive - 36"/>
              </a:rPr>
              <a:t>Key Stage 2</a:t>
            </a:r>
          </a:p>
          <a:p>
            <a:r>
              <a:rPr lang="en-GB" sz="2100" b="1" u="sng">
                <a:solidFill>
                  <a:srgbClr val="000000"/>
                </a:solidFill>
                <a:latin typeface="NTFPreCursive - 36"/>
              </a:rPr>
              <a:t>T</a:t>
            </a:r>
            <a:r>
              <a:rPr lang="en-GB" sz="2100" b="1">
                <a:solidFill>
                  <a:srgbClr val="000000"/>
                </a:solidFill>
                <a:latin typeface="NTFPreCursive - 36"/>
              </a:rPr>
              <a:t>o give you a longer time to play, we are going to test not lining up at the end of lunch time . Instead, once you have tidied up you will be able to sensibly walk back to your classroom. 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7A6B8C-112A-48CB-970C-4CEF9A082A7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250" y="4914900"/>
            <a:ext cx="3314700" cy="24511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C6367B9-E0AB-4E15-A813-F0150FB3190F}"/>
              </a:ext>
            </a:extLst>
          </p:cNvPr>
          <p:cNvCxnSpPr/>
          <p:nvPr/>
        </p:nvCxnSpPr>
        <p:spPr>
          <a:xfrm>
            <a:off x="2408809" y="5130800"/>
            <a:ext cx="4588891" cy="2209800"/>
          </a:xfrm>
          <a:prstGeom prst="line">
            <a:avLst/>
          </a:prstGeom>
          <a:ln w="190500" cap="flat" cmpd="sng" algn="ctr">
            <a:solidFill>
              <a:srgbClr val="FF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C2A8028-A89D-4D7E-BC83-481698B92CC4}"/>
              </a:ext>
            </a:extLst>
          </p:cNvPr>
          <p:cNvCxnSpPr/>
          <p:nvPr/>
        </p:nvCxnSpPr>
        <p:spPr>
          <a:xfrm flipH="1">
            <a:off x="2222500" y="4758309"/>
            <a:ext cx="4580509" cy="2921000"/>
          </a:xfrm>
          <a:prstGeom prst="line">
            <a:avLst/>
          </a:prstGeom>
          <a:ln w="190500" cap="flat" cmpd="sng" algn="ctr">
            <a:solidFill>
              <a:srgbClr val="FF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D12C0F5B-DEC2-488F-9DCD-D92FCEA73AF9}"/>
              </a:ext>
            </a:extLst>
          </p:cNvPr>
          <p:cNvSpPr txBox="1"/>
          <p:nvPr/>
        </p:nvSpPr>
        <p:spPr>
          <a:xfrm>
            <a:off x="355600" y="88900"/>
            <a:ext cx="1455623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FF"/>
                </a:solidFill>
                <a:latin typeface="NTFPreCursive - 36"/>
              </a:rPr>
              <a:t>Innovate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ABF1D03-1703-4B7B-81D7-24BE359CE81E}"/>
              </a:ext>
            </a:extLst>
          </p:cNvPr>
          <p:cNvSpPr txBox="1"/>
          <p:nvPr/>
        </p:nvSpPr>
        <p:spPr>
          <a:xfrm>
            <a:off x="812800" y="1536700"/>
            <a:ext cx="7408367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NTFPreCursivef - 36"/>
              </a:rPr>
              <a:t>Key Stage 1 - once tidy , walk to playground</a:t>
            </a:r>
          </a:p>
        </p:txBody>
      </p:sp>
    </p:spTree>
    <p:extLst>
      <p:ext uri="{BB962C8B-B14F-4D97-AF65-F5344CB8AC3E}">
        <p14:creationId xmlns:p14="http://schemas.microsoft.com/office/powerpoint/2010/main" val="24286741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0EE82DE-9D46-444B-ABDD-668CBBB0B25C}"/>
              </a:ext>
            </a:extLst>
          </p:cNvPr>
          <p:cNvSpPr txBox="1"/>
          <p:nvPr/>
        </p:nvSpPr>
        <p:spPr>
          <a:xfrm>
            <a:off x="2159000" y="279400"/>
            <a:ext cx="5228743" cy="5232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800" b="1" u="sng">
                <a:solidFill>
                  <a:srgbClr val="000000"/>
                </a:solidFill>
                <a:latin typeface="NTFPreCursivefk - 48"/>
              </a:rPr>
              <a:t>Tidy up after playtime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83039C-F349-44A9-8CE1-E30E2579571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941959" y="2482850"/>
            <a:ext cx="6726809" cy="376770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D27514D-9258-4A5E-9014-47A556AC76F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41800" y="1689100"/>
            <a:ext cx="5840985" cy="436130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5576416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46A2F6F-2425-497D-9589-85B54D074B0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800" y="165100"/>
            <a:ext cx="10868025" cy="737349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Free-form: Shape 3">
            <a:extLst>
              <a:ext uri="{FF2B5EF4-FFF2-40B4-BE49-F238E27FC236}">
                <a16:creationId xmlns:a16="http://schemas.microsoft.com/office/drawing/2014/main" id="{C79FD1A9-68A5-408C-813C-019F9B540DC1}"/>
              </a:ext>
            </a:extLst>
          </p:cNvPr>
          <p:cNvSpPr/>
          <p:nvPr/>
        </p:nvSpPr>
        <p:spPr>
          <a:xfrm>
            <a:off x="1350433" y="1634067"/>
            <a:ext cx="2531535" cy="2531534"/>
          </a:xfrm>
          <a:custGeom>
            <a:avLst/>
            <a:gdLst/>
            <a:ahLst/>
            <a:cxnLst/>
            <a:rect l="0" t="0" r="0" b="0"/>
            <a:pathLst>
              <a:path w="2531535" h="2531534">
                <a:moveTo>
                  <a:pt x="0" y="0"/>
                </a:moveTo>
                <a:lnTo>
                  <a:pt x="2531534" y="0"/>
                </a:lnTo>
                <a:lnTo>
                  <a:pt x="2531534" y="2531533"/>
                </a:lnTo>
                <a:lnTo>
                  <a:pt x="0" y="2531533"/>
                </a:lnTo>
                <a:close/>
              </a:path>
            </a:pathLst>
          </a:custGeom>
          <a:solidFill>
            <a:srgbClr val="0000FF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Free-form: Shape 4">
            <a:extLst>
              <a:ext uri="{FF2B5EF4-FFF2-40B4-BE49-F238E27FC236}">
                <a16:creationId xmlns:a16="http://schemas.microsoft.com/office/drawing/2014/main" id="{4A1FFF9F-375C-4801-8838-BFB0A2B34957}"/>
              </a:ext>
            </a:extLst>
          </p:cNvPr>
          <p:cNvSpPr/>
          <p:nvPr/>
        </p:nvSpPr>
        <p:spPr>
          <a:xfrm>
            <a:off x="4036483" y="1697567"/>
            <a:ext cx="2531535" cy="2531534"/>
          </a:xfrm>
          <a:custGeom>
            <a:avLst/>
            <a:gdLst/>
            <a:ahLst/>
            <a:cxnLst/>
            <a:rect l="0" t="0" r="0" b="0"/>
            <a:pathLst>
              <a:path w="2531535" h="2531534">
                <a:moveTo>
                  <a:pt x="0" y="0"/>
                </a:moveTo>
                <a:lnTo>
                  <a:pt x="2531534" y="0"/>
                </a:lnTo>
                <a:lnTo>
                  <a:pt x="2531534" y="2531533"/>
                </a:lnTo>
                <a:lnTo>
                  <a:pt x="0" y="2531533"/>
                </a:lnTo>
                <a:close/>
              </a:path>
            </a:pathLst>
          </a:custGeom>
          <a:solidFill>
            <a:srgbClr val="0000FF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5167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32202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237</Words>
  <Application>Microsoft Office PowerPoint</Application>
  <PresentationFormat>Custom</PresentationFormat>
  <Paragraphs>33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23" baseType="lpstr">
      <vt:lpstr>NTFPreCursive - 65</vt:lpstr>
      <vt:lpstr>NTFPreCursivef - 72</vt:lpstr>
      <vt:lpstr>NTFPreCursive - 36</vt:lpstr>
      <vt:lpstr>NTFPreCursivef - 33</vt:lpstr>
      <vt:lpstr>NTFPreCursivek - 36</vt:lpstr>
      <vt:lpstr>Calibri</vt:lpstr>
      <vt:lpstr>NTFPreCursivef - 48</vt:lpstr>
      <vt:lpstr>NTFPreCursivef - 36</vt:lpstr>
      <vt:lpstr>NTFPreCursive - 48</vt:lpstr>
      <vt:lpstr>Arial</vt:lpstr>
      <vt:lpstr>NTFPreCursivefk - 48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THOMAS</dc:creator>
  <cp:lastModifiedBy>Jayne THOMAS</cp:lastModifiedBy>
  <cp:revision>1</cp:revision>
  <dcterms:created xsi:type="dcterms:W3CDTF">2023-09-13T10:36:09Z</dcterms:created>
  <dcterms:modified xsi:type="dcterms:W3CDTF">2023-09-13T10:36:09Z</dcterms:modified>
</cp:coreProperties>
</file>