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160000" cy="82677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848CB-60BD-4233-9783-3F128EE505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353071"/>
            <a:ext cx="7620000" cy="287838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8E9941-A2D5-4E81-8EFD-5C148E230B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342457"/>
            <a:ext cx="7620000" cy="1996113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96165-27CF-448E-B480-79D3931CB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8BF04-F659-4E83-9EEA-636F6E514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5D00C-F6E5-4F37-BA9B-5986EED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601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57733-E8BD-48B8-85B2-9AB4B7AC3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87EC8-0A1A-4B27-AC36-AB8CD6904E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3F5AA4-5EB0-4CF2-BACF-B24211A7B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33120-E6DD-4B02-8C95-14C103846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B773E3-0A90-480F-8C57-348E322FE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472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804E0-C6C3-4997-873E-2064690B3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061186"/>
            <a:ext cx="8763000" cy="3439133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3E0173-401F-48B9-A86D-C811F931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532854"/>
            <a:ext cx="8763000" cy="180855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B6116-A4CB-42DC-9770-BABE12854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AA3987-BF12-44BB-A5EE-5E85E3A08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094C65-52A4-430C-A365-8F9854CF1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928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584AC-ABE3-4B5F-8F52-535B39752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ED3D5-0D1E-4356-A3B6-C5558DAE9C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200892"/>
            <a:ext cx="4318000" cy="52457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081653-0BC8-4C50-9A9E-FA01A81E52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200892"/>
            <a:ext cx="4318000" cy="52457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02CF94-8DB1-437D-914E-31BE2EB82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B15817-97CF-4114-8024-C69F8120B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631E9C-7AAB-4CE2-8313-57E4DD01A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908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C236E-4BA0-4FB8-95AB-7AE2C191F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40180"/>
            <a:ext cx="8763000" cy="159804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EE845-C3C3-43C9-9D6D-DDF335178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026735"/>
            <a:ext cx="4298156" cy="99327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F5FF2-3DD0-4B30-9D41-E10CF45C39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020007"/>
            <a:ext cx="4298156" cy="44419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9B6328-17B6-4B2B-A4CE-25A028693D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026735"/>
            <a:ext cx="4319323" cy="99327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79F498-40F8-4624-A21C-30D6974CBE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020007"/>
            <a:ext cx="4319323" cy="44419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4537D5-603B-4106-AC48-AC4372CA2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43709B-5695-4139-831C-A9F15245E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791796-C481-490E-A066-179CDCFB5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703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E450A-AE25-4807-9184-CA251206B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DEF5C6-4BCF-4BDD-9659-53F34E802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0424DF-DE94-47D9-8757-75B6613F1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A051DF-7DB5-401F-8DAE-321606269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489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9C6A6-FA05-4FDF-83CC-E5F98F0A6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A67631-716A-4F0C-B537-E76B56180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3EBCA9-B5BD-4E9A-9127-BCFF2B244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329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E623B-E080-42D8-9E96-54617C915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51180"/>
            <a:ext cx="3276864" cy="192913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D6373-3E79-4914-8E90-D94A458DDA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90397"/>
            <a:ext cx="5143500" cy="5875426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A47F1-1A6B-47DD-B0D2-CB092873FE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80310"/>
            <a:ext cx="3276864" cy="4595081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EE119-A60F-4F04-B53F-19C95EAFB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D8AD1B-1BCA-4CDB-BD3E-D5AEF5C5A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7A983C-33A3-47ED-B420-A5E49C327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67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CBA2-99AB-472C-AC84-F34BFEAB8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51180"/>
            <a:ext cx="3276864" cy="192913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71EC5E-2CDE-404A-9DAD-265692A8BE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90397"/>
            <a:ext cx="5143500" cy="5875426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9974E-EF08-4761-9560-A6D37FB153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80310"/>
            <a:ext cx="3276864" cy="4595081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9D4B6A-42B2-44DC-BAD6-9FFE3A8B1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76C9B6-0849-46A4-B6F9-695D72823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001A8-C95C-4D81-B30F-5950FA340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870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0DFEC-3840-46B1-BE05-FD9DF405C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8FCEBA-1EA8-4CFC-8510-F8FD45D632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B07EF-033C-4D75-8042-C3B3B1C21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2F616-5FE7-4254-8523-E3959B115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DEA73-478F-45E4-AE50-58B17DE96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174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922B85-521F-4D3D-A2E3-77A182FCC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40178"/>
            <a:ext cx="2190750" cy="700649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EF9E30-93C9-4C81-A3D9-18FA3720AD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40178"/>
            <a:ext cx="6445250" cy="700649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6EE1D6-D29B-4B4F-B493-5521471C8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F914C8-9B30-4E62-B2B8-8324094FC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147FD6-8993-4D03-86CF-51366FAC2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718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831890-17ED-498A-8069-E038006CB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40180"/>
            <a:ext cx="8763000" cy="159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F205D0-8EA3-444B-B6F8-AB5D0B7D6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200892"/>
            <a:ext cx="8763000" cy="5245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985E8-A903-449F-ABDB-4A6C403936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662935"/>
            <a:ext cx="2286000" cy="4401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0E7B7-05EF-4D01-9A5A-B1569EB827C5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EE74E9-8307-4DB9-8BF8-8A710B6182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662935"/>
            <a:ext cx="3429000" cy="4401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81ED5-CCC3-4707-9724-A9853CAE8F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662935"/>
            <a:ext cx="2286000" cy="4401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9001F-6CF2-4C92-9A47-6548560964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13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033C50-A044-44D8-82F1-0607BA9D558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50" y="628650"/>
            <a:ext cx="4233164" cy="43643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451414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A9F4977-2988-4EB6-B08A-FEFE59F5E8CB}"/>
              </a:ext>
            </a:extLst>
          </p:cNvPr>
          <p:cNvSpPr txBox="1"/>
          <p:nvPr/>
        </p:nvSpPr>
        <p:spPr>
          <a:xfrm>
            <a:off x="1701800" y="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Celebration- Opal Play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98D916-F35C-4E03-B61E-49C7AF8B306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900" y="1320800"/>
            <a:ext cx="2838196" cy="20380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232205-273B-4A42-AD0F-4D5745584DF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700" y="952500"/>
            <a:ext cx="3333496" cy="27619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5362E6D-7024-441E-9905-6F09A191A9D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96152" y="1139952"/>
            <a:ext cx="3549396" cy="30730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295896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F0114C-0A14-4CC6-8D68-0867B05D7586}"/>
              </a:ext>
            </a:extLst>
          </p:cNvPr>
          <p:cNvSpPr txBox="1"/>
          <p:nvPr/>
        </p:nvSpPr>
        <p:spPr>
          <a:xfrm>
            <a:off x="3086100" y="63500"/>
            <a:ext cx="969010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A98421-C2A7-4A67-89B8-6E77FB2CC0B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5052" y="1340739"/>
            <a:ext cx="3236468" cy="248462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DCA6E5-51CF-431F-80FF-90C0F4B4B10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65552" y="1190752"/>
            <a:ext cx="3790696" cy="33397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007012-129C-4800-A6C7-A3A1940EABC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64300" y="965200"/>
            <a:ext cx="3470402" cy="34380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17613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B4F407-853D-4248-B877-91A2E6FD843B}"/>
              </a:ext>
            </a:extLst>
          </p:cNvPr>
          <p:cNvSpPr txBox="1"/>
          <p:nvPr/>
        </p:nvSpPr>
        <p:spPr>
          <a:xfrm>
            <a:off x="3213100" y="152400"/>
            <a:ext cx="3119374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Reminders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4CCC1C-D298-4744-BD33-6594227A7D79}"/>
              </a:ext>
            </a:extLst>
          </p:cNvPr>
          <p:cNvSpPr txBox="1"/>
          <p:nvPr/>
        </p:nvSpPr>
        <p:spPr>
          <a:xfrm>
            <a:off x="50800" y="1181100"/>
            <a:ext cx="9766300" cy="184665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You must always have your lunch when your class are called to the lunch hall!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Put your wellies/shoes in the correct shed.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Please do not borrow other children's welly boots!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It is </a:t>
            </a:r>
            <a:r>
              <a:rPr lang="en-GB" sz="1900" b="1" u="sng">
                <a:solidFill>
                  <a:srgbClr val="000000"/>
                </a:solidFill>
                <a:latin typeface="SassoonPrimaryInfant - 32"/>
              </a:rPr>
              <a:t>YOUR</a:t>
            </a:r>
            <a:r>
              <a:rPr lang="en-GB" sz="1900">
                <a:solidFill>
                  <a:srgbClr val="000000"/>
                </a:solidFill>
                <a:latin typeface="SassoonPrimaryInfant - 32"/>
              </a:rPr>
              <a:t> job to tidy up!</a:t>
            </a:r>
          </a:p>
          <a:p>
            <a:r>
              <a:rPr lang="en-GB" sz="1900">
                <a:solidFill>
                  <a:srgbClr val="000000"/>
                </a:solidFill>
                <a:latin typeface="SassoonPrimaryInfant - 32"/>
              </a:rPr>
              <a:t>Be careful when playing football to reduce the number of injuries.</a:t>
            </a:r>
          </a:p>
          <a:p>
            <a:endParaRPr lang="en-GB" sz="1900">
              <a:solidFill>
                <a:srgbClr val="000000"/>
              </a:solidFill>
              <a:latin typeface="SassoonPrimaryInfant - 32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EAD7FA-7F80-4481-A919-A5812F77228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00" y="5029200"/>
            <a:ext cx="2857500" cy="2857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F0F2CE-9146-4B1C-B799-3000D501A70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000" y="5143500"/>
            <a:ext cx="3136900" cy="25908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391569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F2707A-F1DF-4954-9D0D-43F8CF00EC79}"/>
              </a:ext>
            </a:extLst>
          </p:cNvPr>
          <p:cNvSpPr txBox="1"/>
          <p:nvPr/>
        </p:nvSpPr>
        <p:spPr>
          <a:xfrm>
            <a:off x="36830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F1FA27-45BB-4D80-87DA-F51A0054F105}"/>
              </a:ext>
            </a:extLst>
          </p:cNvPr>
          <p:cNvSpPr txBox="1"/>
          <p:nvPr/>
        </p:nvSpPr>
        <p:spPr>
          <a:xfrm>
            <a:off x="241300" y="762000"/>
            <a:ext cx="69596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We need your help - the creative area needs a makeover!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DA3669-66EB-4843-84BE-38ED692A018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07202" y="720852"/>
            <a:ext cx="4825746" cy="354926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D0BB38-6F0A-43F7-BE5D-A608993CBAF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10004" y="1765300"/>
            <a:ext cx="3104896" cy="3638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226009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BE4BD9-1A2C-4B7D-B581-5084EB918777}"/>
              </a:ext>
            </a:extLst>
          </p:cNvPr>
          <p:cNvSpPr txBox="1"/>
          <p:nvPr/>
        </p:nvSpPr>
        <p:spPr>
          <a:xfrm>
            <a:off x="3086100" y="254000"/>
            <a:ext cx="413080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Creative Area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BB96D8-6296-4BB8-9D82-F4D763E249E5}"/>
              </a:ext>
            </a:extLst>
          </p:cNvPr>
          <p:cNvSpPr txBox="1"/>
          <p:nvPr/>
        </p:nvSpPr>
        <p:spPr>
          <a:xfrm>
            <a:off x="546100" y="1409700"/>
            <a:ext cx="9467342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Our creative area needs some fresh ideas as it is not very inviting. 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What would you like to see in the creative area? - as a class make a list.</a:t>
            </a:r>
          </a:p>
        </p:txBody>
      </p:sp>
    </p:spTree>
    <p:extLst>
      <p:ext uri="{BB962C8B-B14F-4D97-AF65-F5344CB8AC3E}">
        <p14:creationId xmlns:p14="http://schemas.microsoft.com/office/powerpoint/2010/main" val="619080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E52A9D-B85A-4817-82F7-2A2214B5DB61}"/>
              </a:ext>
            </a:extLst>
          </p:cNvPr>
          <p:cNvSpPr txBox="1"/>
          <p:nvPr/>
        </p:nvSpPr>
        <p:spPr>
          <a:xfrm>
            <a:off x="3136900" y="0"/>
            <a:ext cx="367957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Competition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6B3EE2-AF8A-4687-9011-3AAFFDC5D7F4}"/>
              </a:ext>
            </a:extLst>
          </p:cNvPr>
          <p:cNvSpPr txBox="1"/>
          <p:nvPr/>
        </p:nvSpPr>
        <p:spPr>
          <a:xfrm>
            <a:off x="508000" y="1066800"/>
            <a:ext cx="8623300" cy="181588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 b="1">
                <a:solidFill>
                  <a:srgbClr val="000000"/>
                </a:solidFill>
                <a:latin typeface="SassoonPrimaryInfant - 28"/>
              </a:rPr>
              <a:t>Can you design a fantastic creative area for our playground?</a:t>
            </a:r>
            <a:r>
              <a:rPr lang="en-GB" sz="1600">
                <a:solidFill>
                  <a:srgbClr val="000000"/>
                </a:solidFill>
                <a:latin typeface="SassoonPrimaryInfant - 28"/>
              </a:rPr>
              <a:t>  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Draw your plan, write down your ideas and share these with us.  Best ideas will be used to help us redesign and set up a new and improved creative area.  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Designs to the Assistant Heads by Tuesday next week.  We will share winning ideas in next weeks assembly. </a:t>
            </a:r>
          </a:p>
          <a:p>
            <a:endParaRPr lang="en-GB" sz="1600">
              <a:solidFill>
                <a:srgbClr val="000000"/>
              </a:solidFill>
              <a:latin typeface="SassoonPrimaryInfant - 28"/>
            </a:endParaRPr>
          </a:p>
          <a:p>
            <a:endParaRPr lang="en-GB" sz="1600">
              <a:solidFill>
                <a:srgbClr val="000000"/>
              </a:solidFill>
              <a:latin typeface="SassoonPrimaryInfant - 28"/>
            </a:endParaRPr>
          </a:p>
        </p:txBody>
      </p:sp>
    </p:spTree>
    <p:extLst>
      <p:ext uri="{BB962C8B-B14F-4D97-AF65-F5344CB8AC3E}">
        <p14:creationId xmlns:p14="http://schemas.microsoft.com/office/powerpoint/2010/main" val="3636934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063452-5990-406C-B350-ECD2375A859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9125" y="12322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830E55-4D34-4447-ACD0-A6E587C120B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0" y="15618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C2CAA6-33ED-4039-9DD1-3BB006D4B3DB}"/>
              </a:ext>
            </a:extLst>
          </p:cNvPr>
          <p:cNvSpPr txBox="1"/>
          <p:nvPr/>
        </p:nvSpPr>
        <p:spPr>
          <a:xfrm>
            <a:off x="990600" y="190500"/>
            <a:ext cx="793048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4923E1-AE95-4B96-9C9F-9CE41C1A802C}"/>
              </a:ext>
            </a:extLst>
          </p:cNvPr>
          <p:cNvSpPr txBox="1"/>
          <p:nvPr/>
        </p:nvSpPr>
        <p:spPr>
          <a:xfrm>
            <a:off x="1320800" y="1054100"/>
            <a:ext cx="3216656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Divine - Class 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655F66-8B89-4220-8E8E-4052A6E13D9C}"/>
              </a:ext>
            </a:extLst>
          </p:cNvPr>
          <p:cNvSpPr txBox="1"/>
          <p:nvPr/>
        </p:nvSpPr>
        <p:spPr>
          <a:xfrm>
            <a:off x="4965700" y="1066800"/>
            <a:ext cx="397250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Stevie-Jean - Class 6</a:t>
            </a:r>
          </a:p>
        </p:txBody>
      </p:sp>
    </p:spTree>
    <p:extLst>
      <p:ext uri="{BB962C8B-B14F-4D97-AF65-F5344CB8AC3E}">
        <p14:creationId xmlns:p14="http://schemas.microsoft.com/office/powerpoint/2010/main" val="41260591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FD11D9-BF88-4731-9211-6BE21E8B1A4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85900"/>
            <a:ext cx="2331085" cy="2456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27F08B-2CC8-4D7D-96FA-5DC8F8269D4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600" y="1612900"/>
            <a:ext cx="4305300" cy="22729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9FC811-F113-479D-A890-82B8EB1F49AE}"/>
              </a:ext>
            </a:extLst>
          </p:cNvPr>
          <p:cNvSpPr txBox="1"/>
          <p:nvPr/>
        </p:nvSpPr>
        <p:spPr>
          <a:xfrm>
            <a:off x="2298700" y="330200"/>
            <a:ext cx="5232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SassoonPrimaryInfant - 36"/>
              </a:rPr>
              <a:t>Year 6 respectful award</a:t>
            </a:r>
          </a:p>
        </p:txBody>
      </p:sp>
    </p:spTree>
    <p:extLst>
      <p:ext uri="{BB962C8B-B14F-4D97-AF65-F5344CB8AC3E}">
        <p14:creationId xmlns:p14="http://schemas.microsoft.com/office/powerpoint/2010/main" val="2975451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5524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Custom</PresentationFormat>
  <Paragraphs>21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SassoonInfant - 55</vt:lpstr>
      <vt:lpstr>SassoonPrimaryInfant - 28</vt:lpstr>
      <vt:lpstr>SassoonPrimaryInfant - 32</vt:lpstr>
      <vt:lpstr>Arial</vt:lpstr>
      <vt:lpstr>Calibri Light</vt:lpstr>
      <vt:lpstr>SassoonPrimaryInfant - 36</vt:lpstr>
      <vt:lpstr>Calibri</vt:lpstr>
      <vt:lpstr>SassoonInfant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2024-05-17T14:56:29Z</dcterms:created>
  <dcterms:modified xsi:type="dcterms:W3CDTF">2024-05-17T14:56:29Z</dcterms:modified>
</cp:coreProperties>
</file>