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0160000" cy="9017000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Calibri Light" panose="020F0302020204030204" pitchFamily="34" charset="0"/>
      <p:regular r:id="rId16"/>
      <p:italic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7AEF19-076E-4794-8489-134B2E7BF7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475699"/>
            <a:ext cx="7620000" cy="3139252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5332F53-5176-4B5A-8808-8E8E98B1FB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736013"/>
            <a:ext cx="7620000" cy="2177020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E0AEB9-2684-4FA9-BC3E-CBCDB6D405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0CDCB-4CB2-4568-8783-A2BF49FCAE5E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BD64DB-3D74-4372-B2E1-EA09EF176C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3E324A-5091-4789-AEF5-0B3857AEB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851A2-E5D4-4057-8A37-0A4EDF1D3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76026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30D156-4C84-44E4-9097-25CC7D32AF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0C7065-CA09-4156-B9E9-DB2221EF4C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6EE041-E43F-4AF8-AE8F-ABD1C7D821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0CDCB-4CB2-4568-8783-A2BF49FCAE5E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EF4F6C-5A74-4985-819D-1544375AF4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88D4CA-5A25-46BF-BBF6-C71DA8D567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851A2-E5D4-4057-8A37-0A4EDF1D3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61232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BF43E7-8540-476E-AFA0-51474B7356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2247991"/>
            <a:ext cx="8763000" cy="3750821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5FF962-8DE0-46BA-85E6-DBCF0EF2F5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6034296"/>
            <a:ext cx="8763000" cy="1972468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3A6E7B-C914-4050-A4A3-3280169483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0CDCB-4CB2-4568-8783-A2BF49FCAE5E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051FFD-08FA-43B2-846F-74DF6062E1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BF93E6-D1CC-482E-B1BD-CFFA0EF45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851A2-E5D4-4057-8A37-0A4EDF1D3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83180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4EC90C-2C2F-4916-A972-750ABFA57A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7DF9F7-BB21-4F85-BAA7-56E5CCBB3FA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400359"/>
            <a:ext cx="4318000" cy="572120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CB4E7D-BF16-4F2B-8295-8A3BED1855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400359"/>
            <a:ext cx="4318000" cy="572120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E3E34C9-803D-4B5B-A1D0-023EEF356B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0CDCB-4CB2-4568-8783-A2BF49FCAE5E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6CAEFBE-96F2-46C3-8FA0-34FDF6A158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CFF2237-8CFB-4C92-AA23-CE244DC28F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851A2-E5D4-4057-8A37-0A4EDF1D3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70534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A85E40-1AE3-4C44-A48D-6DC42A2837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80074"/>
            <a:ext cx="8763000" cy="1742870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65FD9F-0CD4-4E1D-A288-6D217D3E75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2210418"/>
            <a:ext cx="4298156" cy="1083292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5D2040E-ABC3-49F5-BF64-708E08832F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3293710"/>
            <a:ext cx="4298156" cy="484455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1547528-FB49-4133-9B8B-19146C70961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2210418"/>
            <a:ext cx="4319323" cy="1083292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A4AA0B9-C453-49CA-A461-001DA56208D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3293710"/>
            <a:ext cx="4319323" cy="484455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ACE0D85-FB85-4B8A-A2A2-E9C410223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0CDCB-4CB2-4568-8783-A2BF49FCAE5E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C67BECB-6004-4DF5-9B73-69DB79B464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582B911-CBCE-4BFE-BACD-F6EF5D56A8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851A2-E5D4-4057-8A37-0A4EDF1D3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33022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0E6A01-306C-46C8-8BFF-60C2DE9135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B84EC5B-6BDF-4637-9AA6-14CF0874FB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0CDCB-4CB2-4568-8783-A2BF49FCAE5E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2FCA4F7-8E54-4F68-BCFA-B99B582935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0600E05-31BF-4EEC-9270-5354D44A87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851A2-E5D4-4057-8A37-0A4EDF1D3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26921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3550D97-F79C-4306-A87B-6DCB38303A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0CDCB-4CB2-4568-8783-A2BF49FCAE5E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186669E-45D9-4BEA-A911-44854E67F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1DAA105-0E3D-41CB-A3BA-ED433496C9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851A2-E5D4-4057-8A37-0A4EDF1D3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42582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3DE64F-517C-4F2D-BDBE-5D18E2C34C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601133"/>
            <a:ext cx="3276864" cy="2103967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8A9824-513F-4014-8D3D-1583669EB9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298283"/>
            <a:ext cx="5143500" cy="6407914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BCC07E-8412-430E-9330-DF8A921A530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705100"/>
            <a:ext cx="3276864" cy="5011532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79DB97E-6F7D-4941-BE75-283F8D89CA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0CDCB-4CB2-4568-8783-A2BF49FCAE5E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7A10870-E96B-46E9-BD6E-71FFF06C70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DAC911B-5A12-458A-9D95-B55D46490A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851A2-E5D4-4057-8A37-0A4EDF1D3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78898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B0514C-F35E-4C6A-B366-AE9BC04601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601133"/>
            <a:ext cx="3276864" cy="2103967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A6E7C9B-3646-4574-8215-4D03DD8FEF0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298283"/>
            <a:ext cx="5143500" cy="6407914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DB87C74-81EA-41A0-9EBF-36D494A029A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705100"/>
            <a:ext cx="3276864" cy="5011532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15E5494-3A5A-4FC1-B894-CE9CBB2060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0CDCB-4CB2-4568-8783-A2BF49FCAE5E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C5721B-E9CE-4018-8037-0B852AE3F4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1B07711-96D1-4CA5-9125-04BA3A0045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851A2-E5D4-4057-8A37-0A4EDF1D3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87410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3016A7-04EC-4223-B146-293EF3AD32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C562F25-1639-4CA5-93DD-FD97D418882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BF763D-8A3D-475E-82BE-8ED2DEC003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0CDCB-4CB2-4568-8783-A2BF49FCAE5E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38B4E1-1D42-4AA1-987F-34D4603C56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739D53-73D5-43F5-86DE-41963F4560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851A2-E5D4-4057-8A37-0A4EDF1D3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06357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ABA1E2B-5A68-4B90-846C-3D8F1ACE624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80072"/>
            <a:ext cx="2190750" cy="7641491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61C5E62-EC8B-43A2-965F-BBC4D5EAA1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80072"/>
            <a:ext cx="6445250" cy="7641491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A99F6C-6241-4207-8055-CDED553D4D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0CDCB-4CB2-4568-8783-A2BF49FCAE5E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887D48-0C10-429B-908C-67CBA53A3A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9C7321-AA7D-4563-A35F-572EAA2FDE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851A2-E5D4-4057-8A37-0A4EDF1D3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70085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B77331B-DA07-4E95-927E-AEAD574B8A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80074"/>
            <a:ext cx="8763000" cy="17428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CAD93A-1532-4B1E-B9C3-C4164B5A03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400359"/>
            <a:ext cx="8763000" cy="57212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E51840-BA4A-45CD-84C9-038DFC922EC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8357425"/>
            <a:ext cx="2286000" cy="480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40CDCB-4CB2-4568-8783-A2BF49FCAE5E}" type="datetimeFigureOut">
              <a:rPr lang="en-GB" smtClean="0"/>
              <a:t>07/12/2023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8B5B9F-91FE-4397-8BB8-F401165F77A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8357425"/>
            <a:ext cx="3429000" cy="480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6B71A2-3197-4D65-A9EE-FBD9F86EC16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8357425"/>
            <a:ext cx="2286000" cy="480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3851A2-E5D4-4057-8A37-0A4EDF1D3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67077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F093E9B-FF13-4221-B98B-0EF7EA8B9CEB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0150" y="247650"/>
            <a:ext cx="4947920" cy="5100574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7376763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D707ED1-79CC-4387-A925-F9035CEABCA6}"/>
              </a:ext>
            </a:extLst>
          </p:cNvPr>
          <p:cNvSpPr txBox="1"/>
          <p:nvPr/>
        </p:nvSpPr>
        <p:spPr>
          <a:xfrm>
            <a:off x="1308100" y="101600"/>
            <a:ext cx="8712200" cy="138499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b="1" u="sng">
                <a:solidFill>
                  <a:srgbClr val="000000"/>
                </a:solidFill>
                <a:latin typeface="SassoonCRInfant - 36"/>
              </a:rPr>
              <a:t>Something New!</a:t>
            </a:r>
          </a:p>
          <a:p>
            <a:r>
              <a:rPr lang="en-GB" sz="2100" b="1" u="sng">
                <a:solidFill>
                  <a:srgbClr val="000000"/>
                </a:solidFill>
                <a:latin typeface="SassoonCRInfant - 36"/>
              </a:rPr>
              <a:t>W</a:t>
            </a:r>
            <a:r>
              <a:rPr lang="en-GB" sz="2100" b="1">
                <a:solidFill>
                  <a:srgbClr val="000000"/>
                </a:solidFill>
                <a:latin typeface="SassoonCRInfant - 36"/>
              </a:rPr>
              <a:t>e have bought some new shelves for the library and we think that they look great!</a:t>
            </a:r>
          </a:p>
          <a:p>
            <a:endParaRPr lang="en-GB" sz="2100" b="1">
              <a:solidFill>
                <a:srgbClr val="000000"/>
              </a:solidFill>
              <a:latin typeface="SassoonCRInfant - 36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733CC06-B5D1-40EA-AE50-43919EAC79BF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800" y="3263900"/>
            <a:ext cx="5068443" cy="257683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84E3D68-F47D-46F4-835D-2DB14474DA27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9500" y="2540000"/>
            <a:ext cx="3748024" cy="378294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4021885-E617-4B81-9AFF-BAE2DBE4676B}"/>
              </a:ext>
            </a:extLst>
          </p:cNvPr>
          <p:cNvSpPr txBox="1"/>
          <p:nvPr/>
        </p:nvSpPr>
        <p:spPr>
          <a:xfrm>
            <a:off x="1041400" y="2247900"/>
            <a:ext cx="4699457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b="1">
                <a:solidFill>
                  <a:srgbClr val="0000FF"/>
                </a:solidFill>
                <a:latin typeface="Arial - 36"/>
              </a:rPr>
              <a:t>( Organised and tidy)</a:t>
            </a:r>
          </a:p>
        </p:txBody>
      </p:sp>
    </p:spTree>
    <p:extLst>
      <p:ext uri="{BB962C8B-B14F-4D97-AF65-F5344CB8AC3E}">
        <p14:creationId xmlns:p14="http://schemas.microsoft.com/office/powerpoint/2010/main" val="101103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4BB511D-96A5-4C25-B543-0EABBA967050}"/>
              </a:ext>
            </a:extLst>
          </p:cNvPr>
          <p:cNvSpPr txBox="1"/>
          <p:nvPr/>
        </p:nvSpPr>
        <p:spPr>
          <a:xfrm>
            <a:off x="1308100" y="101600"/>
            <a:ext cx="8712200" cy="138499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b="1" u="sng">
                <a:solidFill>
                  <a:srgbClr val="000000"/>
                </a:solidFill>
                <a:latin typeface="SassoonCRInfant - 36"/>
              </a:rPr>
              <a:t>Something New!</a:t>
            </a:r>
          </a:p>
          <a:p>
            <a:r>
              <a:rPr lang="en-GB" sz="2100" b="1" u="sng">
                <a:solidFill>
                  <a:srgbClr val="000000"/>
                </a:solidFill>
                <a:latin typeface="SassoonCRInfant - 36"/>
              </a:rPr>
              <a:t>W</a:t>
            </a:r>
            <a:r>
              <a:rPr lang="en-GB" sz="2100" b="1">
                <a:solidFill>
                  <a:srgbClr val="000000"/>
                </a:solidFill>
                <a:latin typeface="SassoonCRInfant - 36"/>
              </a:rPr>
              <a:t>e have added to our calm corner so there are some games and activities that you can quietly play.</a:t>
            </a:r>
          </a:p>
          <a:p>
            <a:endParaRPr lang="en-GB" sz="2100" b="1">
              <a:solidFill>
                <a:srgbClr val="000000"/>
              </a:solidFill>
              <a:latin typeface="SassoonCRInfant - 36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1CDB651-84B3-44C6-B422-316F30F4DA5D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86613" y="4600698"/>
            <a:ext cx="4503165" cy="3363475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60626A8-6881-4902-A227-47A0C24AB306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224780" y="4585809"/>
            <a:ext cx="4525010" cy="3379791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1230363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045E121-25EB-4FB3-B559-92B9B57F9B3A}"/>
              </a:ext>
            </a:extLst>
          </p:cNvPr>
          <p:cNvSpPr txBox="1"/>
          <p:nvPr/>
        </p:nvSpPr>
        <p:spPr>
          <a:xfrm>
            <a:off x="685800" y="0"/>
            <a:ext cx="8563991" cy="457048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endParaRPr lang="en-GB"/>
          </a:p>
          <a:p>
            <a:r>
              <a:rPr lang="en-GB"/>
              <a:t>A</a:t>
            </a:r>
            <a:r>
              <a:rPr lang="en-GB" sz="3900" b="1">
                <a:solidFill>
                  <a:srgbClr val="FF0000"/>
                </a:solidFill>
                <a:latin typeface="SassoonInfant - 65"/>
              </a:rPr>
              <a:t>mazing play last week! </a:t>
            </a:r>
          </a:p>
          <a:p>
            <a:endParaRPr lang="en-GB" sz="3900" b="1">
              <a:solidFill>
                <a:srgbClr val="FF0000"/>
              </a:solidFill>
              <a:latin typeface="SassoonInfant - 65"/>
            </a:endParaRPr>
          </a:p>
          <a:p>
            <a:endParaRPr lang="en-GB" sz="3900" b="1">
              <a:solidFill>
                <a:srgbClr val="FF0000"/>
              </a:solidFill>
              <a:latin typeface="SassoonInfant - 65"/>
            </a:endParaRPr>
          </a:p>
          <a:p>
            <a:endParaRPr lang="en-GB" sz="3900" b="1">
              <a:solidFill>
                <a:srgbClr val="FF0000"/>
              </a:solidFill>
              <a:latin typeface="SassoonInfant - 65"/>
            </a:endParaRPr>
          </a:p>
          <a:p>
            <a:endParaRPr lang="en-GB" sz="3900" b="1">
              <a:solidFill>
                <a:srgbClr val="FF0000"/>
              </a:solidFill>
              <a:latin typeface="SassoonInfant - 65"/>
            </a:endParaRPr>
          </a:p>
          <a:p>
            <a:r>
              <a:rPr lang="en-GB" sz="3900" b="1">
                <a:solidFill>
                  <a:srgbClr val="FF0000"/>
                </a:solidFill>
                <a:latin typeface="SassoonInfant - 65"/>
              </a:rPr>
              <a:t>  </a:t>
            </a:r>
          </a:p>
          <a:p>
            <a:endParaRPr lang="en-GB" sz="3900" b="1">
              <a:solidFill>
                <a:srgbClr val="FF0000"/>
              </a:solidFill>
              <a:latin typeface="SassoonInfant - 65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03D134E-5699-4FE9-9A27-C32C3F8165E9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" y="1663700"/>
            <a:ext cx="3349498" cy="3393948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C501CAB-55CB-4884-BBE9-A442FE0C3139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6650" y="1663700"/>
            <a:ext cx="3009900" cy="447040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9B2F7B8-8AD4-4780-A3AA-9ED418DDC7E6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6450" y="1701800"/>
            <a:ext cx="2696337" cy="444715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4018087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A02620D-8C43-4763-8772-B3E55833C511}"/>
              </a:ext>
            </a:extLst>
          </p:cNvPr>
          <p:cNvSpPr txBox="1"/>
          <p:nvPr/>
        </p:nvSpPr>
        <p:spPr>
          <a:xfrm>
            <a:off x="673100" y="0"/>
            <a:ext cx="9347200" cy="457048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endParaRPr lang="en-GB"/>
          </a:p>
          <a:p>
            <a:pPr algn="ctr"/>
            <a:r>
              <a:rPr lang="en-GB"/>
              <a:t>O</a:t>
            </a:r>
            <a:r>
              <a:rPr lang="en-GB" sz="3900" b="1" u="sng">
                <a:solidFill>
                  <a:srgbClr val="FF0000"/>
                </a:solidFill>
                <a:latin typeface="SassoonInfant - 65"/>
              </a:rPr>
              <a:t>pal Guardians</a:t>
            </a:r>
          </a:p>
          <a:p>
            <a:endParaRPr lang="en-GB" sz="3900" b="1" u="sng">
              <a:solidFill>
                <a:srgbClr val="FF0000"/>
              </a:solidFill>
              <a:latin typeface="SassoonInfant - 65"/>
            </a:endParaRPr>
          </a:p>
          <a:p>
            <a:endParaRPr lang="en-GB" sz="3900" b="1" u="sng">
              <a:solidFill>
                <a:srgbClr val="FF0000"/>
              </a:solidFill>
              <a:latin typeface="SassoonInfant - 65"/>
            </a:endParaRPr>
          </a:p>
          <a:p>
            <a:endParaRPr lang="en-GB" sz="3900" b="1" u="sng">
              <a:solidFill>
                <a:srgbClr val="FF0000"/>
              </a:solidFill>
              <a:latin typeface="SassoonInfant - 65"/>
            </a:endParaRPr>
          </a:p>
          <a:p>
            <a:endParaRPr lang="en-GB" sz="3900" b="1" u="sng">
              <a:solidFill>
                <a:srgbClr val="FF0000"/>
              </a:solidFill>
              <a:latin typeface="SassoonInfant - 65"/>
            </a:endParaRPr>
          </a:p>
          <a:p>
            <a:r>
              <a:rPr lang="en-GB" sz="3900" b="1" u="sng">
                <a:solidFill>
                  <a:srgbClr val="FF0000"/>
                </a:solidFill>
                <a:latin typeface="SassoonInfant - 65"/>
              </a:rPr>
              <a:t>  </a:t>
            </a:r>
          </a:p>
          <a:p>
            <a:endParaRPr lang="en-GB" sz="3900" b="1" u="sng">
              <a:solidFill>
                <a:srgbClr val="FF0000"/>
              </a:solidFill>
              <a:latin typeface="SassoonInfant - 65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0CC60EC-B090-4B0D-B352-C00757B7B5F6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1100" y="3136900"/>
            <a:ext cx="3931158" cy="5085588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2276E0E-76E8-4A6D-873E-F030FEFEAD51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7900" y="1447800"/>
            <a:ext cx="3735578" cy="6157595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99219220-43E1-4FB6-BB8F-4AD678EFF455}"/>
              </a:ext>
            </a:extLst>
          </p:cNvPr>
          <p:cNvGrpSpPr/>
          <p:nvPr/>
        </p:nvGrpSpPr>
        <p:grpSpPr>
          <a:xfrm>
            <a:off x="6997700" y="5740400"/>
            <a:ext cx="2730558" cy="2782519"/>
            <a:chOff x="6997700" y="5740400"/>
            <a:chExt cx="2730558" cy="2782519"/>
          </a:xfrm>
        </p:grpSpPr>
        <p:sp>
          <p:nvSpPr>
            <p:cNvPr id="7" name="Free-form: Shape 6">
              <a:extLst>
                <a:ext uri="{FF2B5EF4-FFF2-40B4-BE49-F238E27FC236}">
                  <a16:creationId xmlns:a16="http://schemas.microsoft.com/office/drawing/2014/main" id="{7E1D14C7-F7C4-473A-9762-65605BAF835B}"/>
                </a:ext>
              </a:extLst>
            </p:cNvPr>
            <p:cNvSpPr/>
            <p:nvPr/>
          </p:nvSpPr>
          <p:spPr>
            <a:xfrm>
              <a:off x="6997700" y="5740400"/>
              <a:ext cx="2730260" cy="2782519"/>
            </a:xfrm>
            <a:custGeom>
              <a:avLst/>
              <a:gdLst/>
              <a:ahLst/>
              <a:cxnLst/>
              <a:rect l="0" t="0" r="0" b="0"/>
              <a:pathLst>
                <a:path w="2730260" h="2782519">
                  <a:moveTo>
                    <a:pt x="1623544" y="1171"/>
                  </a:moveTo>
                  <a:lnTo>
                    <a:pt x="1694406" y="4390"/>
                  </a:lnTo>
                  <a:lnTo>
                    <a:pt x="1763658" y="10539"/>
                  </a:lnTo>
                  <a:lnTo>
                    <a:pt x="1829397" y="18735"/>
                  </a:lnTo>
                  <a:lnTo>
                    <a:pt x="1893085" y="28834"/>
                  </a:lnTo>
                  <a:lnTo>
                    <a:pt x="1954431" y="41421"/>
                  </a:lnTo>
                  <a:lnTo>
                    <a:pt x="2013141" y="55911"/>
                  </a:lnTo>
                  <a:lnTo>
                    <a:pt x="2069070" y="71864"/>
                  </a:lnTo>
                  <a:lnTo>
                    <a:pt x="2122656" y="90160"/>
                  </a:lnTo>
                  <a:lnTo>
                    <a:pt x="2174193" y="110651"/>
                  </a:lnTo>
                  <a:lnTo>
                    <a:pt x="2222947" y="132166"/>
                  </a:lnTo>
                  <a:lnTo>
                    <a:pt x="2269944" y="155438"/>
                  </a:lnTo>
                  <a:lnTo>
                    <a:pt x="2313576" y="180320"/>
                  </a:lnTo>
                  <a:lnTo>
                    <a:pt x="2355742" y="206372"/>
                  </a:lnTo>
                  <a:lnTo>
                    <a:pt x="2394980" y="234036"/>
                  </a:lnTo>
                  <a:lnTo>
                    <a:pt x="2432607" y="263308"/>
                  </a:lnTo>
                  <a:lnTo>
                    <a:pt x="2467452" y="293167"/>
                  </a:lnTo>
                  <a:lnTo>
                    <a:pt x="2500102" y="324781"/>
                  </a:lnTo>
                  <a:lnTo>
                    <a:pt x="2530555" y="357420"/>
                  </a:lnTo>
                  <a:lnTo>
                    <a:pt x="2558813" y="390498"/>
                  </a:lnTo>
                  <a:lnTo>
                    <a:pt x="2584727" y="425333"/>
                  </a:lnTo>
                  <a:lnTo>
                    <a:pt x="2608591" y="460313"/>
                  </a:lnTo>
                  <a:lnTo>
                    <a:pt x="2649587" y="533202"/>
                  </a:lnTo>
                  <a:lnTo>
                    <a:pt x="2682236" y="608433"/>
                  </a:lnTo>
                  <a:lnTo>
                    <a:pt x="2706540" y="685420"/>
                  </a:lnTo>
                  <a:lnTo>
                    <a:pt x="2722499" y="764018"/>
                  </a:lnTo>
                  <a:lnTo>
                    <a:pt x="2730259" y="843054"/>
                  </a:lnTo>
                  <a:lnTo>
                    <a:pt x="2730259" y="921651"/>
                  </a:lnTo>
                  <a:lnTo>
                    <a:pt x="2722499" y="1000103"/>
                  </a:lnTo>
                  <a:lnTo>
                    <a:pt x="2707125" y="1077089"/>
                  </a:lnTo>
                  <a:lnTo>
                    <a:pt x="2684433" y="1152320"/>
                  </a:lnTo>
                  <a:lnTo>
                    <a:pt x="2654565" y="1225355"/>
                  </a:lnTo>
                  <a:lnTo>
                    <a:pt x="2617377" y="1295026"/>
                  </a:lnTo>
                  <a:lnTo>
                    <a:pt x="2573161" y="1360889"/>
                  </a:lnTo>
                  <a:lnTo>
                    <a:pt x="2522210" y="1422215"/>
                  </a:lnTo>
                  <a:lnTo>
                    <a:pt x="2464086" y="1479150"/>
                  </a:lnTo>
                  <a:lnTo>
                    <a:pt x="2433193" y="1505203"/>
                  </a:lnTo>
                  <a:lnTo>
                    <a:pt x="2399957" y="1530085"/>
                  </a:lnTo>
                  <a:lnTo>
                    <a:pt x="2365697" y="1553356"/>
                  </a:lnTo>
                  <a:lnTo>
                    <a:pt x="2329680" y="1575458"/>
                  </a:lnTo>
                  <a:lnTo>
                    <a:pt x="2292053" y="1595362"/>
                  </a:lnTo>
                  <a:lnTo>
                    <a:pt x="2252815" y="1613658"/>
                  </a:lnTo>
                  <a:lnTo>
                    <a:pt x="2212406" y="1629612"/>
                  </a:lnTo>
                  <a:lnTo>
                    <a:pt x="2170385" y="1644101"/>
                  </a:lnTo>
                  <a:lnTo>
                    <a:pt x="2126610" y="1656835"/>
                  </a:lnTo>
                  <a:lnTo>
                    <a:pt x="2081221" y="1666789"/>
                  </a:lnTo>
                  <a:lnTo>
                    <a:pt x="2034811" y="1674984"/>
                  </a:lnTo>
                  <a:lnTo>
                    <a:pt x="1987080" y="1681132"/>
                  </a:lnTo>
                  <a:lnTo>
                    <a:pt x="1937886" y="1684497"/>
                  </a:lnTo>
                  <a:lnTo>
                    <a:pt x="1886935" y="1686108"/>
                  </a:lnTo>
                  <a:lnTo>
                    <a:pt x="1891914" y="1765730"/>
                  </a:lnTo>
                  <a:lnTo>
                    <a:pt x="1888108" y="1847108"/>
                  </a:lnTo>
                  <a:lnTo>
                    <a:pt x="1876540" y="1929511"/>
                  </a:lnTo>
                  <a:lnTo>
                    <a:pt x="1857654" y="2011328"/>
                  </a:lnTo>
                  <a:lnTo>
                    <a:pt x="1832178" y="2093292"/>
                  </a:lnTo>
                  <a:lnTo>
                    <a:pt x="1800114" y="2174084"/>
                  </a:lnTo>
                  <a:lnTo>
                    <a:pt x="1762487" y="2252535"/>
                  </a:lnTo>
                  <a:lnTo>
                    <a:pt x="1719883" y="2328938"/>
                  </a:lnTo>
                  <a:lnTo>
                    <a:pt x="1672298" y="2402412"/>
                  </a:lnTo>
                  <a:lnTo>
                    <a:pt x="1621348" y="2472666"/>
                  </a:lnTo>
                  <a:lnTo>
                    <a:pt x="1566590" y="2538530"/>
                  </a:lnTo>
                  <a:lnTo>
                    <a:pt x="1509051" y="2599417"/>
                  </a:lnTo>
                  <a:lnTo>
                    <a:pt x="1449315" y="2654743"/>
                  </a:lnTo>
                  <a:lnTo>
                    <a:pt x="1387823" y="2703920"/>
                  </a:lnTo>
                  <a:lnTo>
                    <a:pt x="1325306" y="2747097"/>
                  </a:lnTo>
                  <a:lnTo>
                    <a:pt x="1262202" y="2782518"/>
                  </a:lnTo>
                  <a:lnTo>
                    <a:pt x="1322523" y="2690747"/>
                  </a:lnTo>
                  <a:lnTo>
                    <a:pt x="1376842" y="2603807"/>
                  </a:lnTo>
                  <a:lnTo>
                    <a:pt x="1425450" y="2522577"/>
                  </a:lnTo>
                  <a:lnTo>
                    <a:pt x="1468056" y="2445004"/>
                  </a:lnTo>
                  <a:lnTo>
                    <a:pt x="1505243" y="2372113"/>
                  </a:lnTo>
                  <a:lnTo>
                    <a:pt x="1536722" y="2302299"/>
                  </a:lnTo>
                  <a:lnTo>
                    <a:pt x="1562198" y="2235411"/>
                  </a:lnTo>
                  <a:lnTo>
                    <a:pt x="1582694" y="2171304"/>
                  </a:lnTo>
                  <a:lnTo>
                    <a:pt x="1597044" y="2108806"/>
                  </a:lnTo>
                  <a:lnTo>
                    <a:pt x="1606414" y="2047919"/>
                  </a:lnTo>
                  <a:lnTo>
                    <a:pt x="1610366" y="1988203"/>
                  </a:lnTo>
                  <a:lnTo>
                    <a:pt x="1608610" y="1928340"/>
                  </a:lnTo>
                  <a:lnTo>
                    <a:pt x="1602021" y="1869209"/>
                  </a:lnTo>
                  <a:lnTo>
                    <a:pt x="1589869" y="1809492"/>
                  </a:lnTo>
                  <a:lnTo>
                    <a:pt x="1572154" y="1748020"/>
                  </a:lnTo>
                  <a:lnTo>
                    <a:pt x="1549461" y="1686108"/>
                  </a:lnTo>
                  <a:lnTo>
                    <a:pt x="1452536" y="1684497"/>
                  </a:lnTo>
                  <a:lnTo>
                    <a:pt x="1358540" y="1681132"/>
                  </a:lnTo>
                  <a:lnTo>
                    <a:pt x="1267768" y="1674984"/>
                  </a:lnTo>
                  <a:lnTo>
                    <a:pt x="1179774" y="1666789"/>
                  </a:lnTo>
                  <a:lnTo>
                    <a:pt x="1095735" y="1656835"/>
                  </a:lnTo>
                  <a:lnTo>
                    <a:pt x="1014330" y="1644101"/>
                  </a:lnTo>
                  <a:lnTo>
                    <a:pt x="936293" y="1629612"/>
                  </a:lnTo>
                  <a:lnTo>
                    <a:pt x="861038" y="1613658"/>
                  </a:lnTo>
                  <a:lnTo>
                    <a:pt x="789737" y="1595362"/>
                  </a:lnTo>
                  <a:lnTo>
                    <a:pt x="721071" y="1575458"/>
                  </a:lnTo>
                  <a:lnTo>
                    <a:pt x="655772" y="1553356"/>
                  </a:lnTo>
                  <a:lnTo>
                    <a:pt x="593255" y="1530085"/>
                  </a:lnTo>
                  <a:lnTo>
                    <a:pt x="533957" y="1505203"/>
                  </a:lnTo>
                  <a:lnTo>
                    <a:pt x="478176" y="1479150"/>
                  </a:lnTo>
                  <a:lnTo>
                    <a:pt x="425030" y="1451487"/>
                  </a:lnTo>
                  <a:lnTo>
                    <a:pt x="375689" y="1422215"/>
                  </a:lnTo>
                  <a:lnTo>
                    <a:pt x="328692" y="1392357"/>
                  </a:lnTo>
                  <a:lnTo>
                    <a:pt x="285500" y="1360889"/>
                  </a:lnTo>
                  <a:lnTo>
                    <a:pt x="245237" y="1328248"/>
                  </a:lnTo>
                  <a:lnTo>
                    <a:pt x="207610" y="1295026"/>
                  </a:lnTo>
                  <a:lnTo>
                    <a:pt x="173204" y="1260191"/>
                  </a:lnTo>
                  <a:lnTo>
                    <a:pt x="142311" y="1225355"/>
                  </a:lnTo>
                  <a:lnTo>
                    <a:pt x="114639" y="1189351"/>
                  </a:lnTo>
                  <a:lnTo>
                    <a:pt x="89604" y="1152320"/>
                  </a:lnTo>
                  <a:lnTo>
                    <a:pt x="67495" y="1115290"/>
                  </a:lnTo>
                  <a:lnTo>
                    <a:pt x="48754" y="1077089"/>
                  </a:lnTo>
                  <a:lnTo>
                    <a:pt x="33234" y="1038888"/>
                  </a:lnTo>
                  <a:lnTo>
                    <a:pt x="20498" y="1000103"/>
                  </a:lnTo>
                  <a:lnTo>
                    <a:pt x="10541" y="960877"/>
                  </a:lnTo>
                  <a:lnTo>
                    <a:pt x="3953" y="921651"/>
                  </a:lnTo>
                  <a:lnTo>
                    <a:pt x="585" y="882279"/>
                  </a:lnTo>
                  <a:lnTo>
                    <a:pt x="0" y="843054"/>
                  </a:lnTo>
                  <a:lnTo>
                    <a:pt x="2196" y="803243"/>
                  </a:lnTo>
                  <a:lnTo>
                    <a:pt x="7760" y="764018"/>
                  </a:lnTo>
                  <a:lnTo>
                    <a:pt x="16690" y="724645"/>
                  </a:lnTo>
                  <a:lnTo>
                    <a:pt x="28257" y="685420"/>
                  </a:lnTo>
                  <a:lnTo>
                    <a:pt x="42604" y="646635"/>
                  </a:lnTo>
                  <a:lnTo>
                    <a:pt x="60321" y="608433"/>
                  </a:lnTo>
                  <a:lnTo>
                    <a:pt x="80818" y="570379"/>
                  </a:lnTo>
                  <a:lnTo>
                    <a:pt x="104098" y="533202"/>
                  </a:lnTo>
                  <a:lnTo>
                    <a:pt x="130598" y="496758"/>
                  </a:lnTo>
                  <a:lnTo>
                    <a:pt x="160465" y="460313"/>
                  </a:lnTo>
                  <a:lnTo>
                    <a:pt x="192529" y="425333"/>
                  </a:lnTo>
                  <a:lnTo>
                    <a:pt x="227960" y="390498"/>
                  </a:lnTo>
                  <a:lnTo>
                    <a:pt x="266174" y="357420"/>
                  </a:lnTo>
                  <a:lnTo>
                    <a:pt x="307754" y="324781"/>
                  </a:lnTo>
                  <a:lnTo>
                    <a:pt x="351970" y="293167"/>
                  </a:lnTo>
                  <a:lnTo>
                    <a:pt x="398968" y="263308"/>
                  </a:lnTo>
                  <a:lnTo>
                    <a:pt x="449334" y="234036"/>
                  </a:lnTo>
                  <a:lnTo>
                    <a:pt x="502481" y="206372"/>
                  </a:lnTo>
                  <a:lnTo>
                    <a:pt x="558409" y="180320"/>
                  </a:lnTo>
                  <a:lnTo>
                    <a:pt x="617558" y="155438"/>
                  </a:lnTo>
                  <a:lnTo>
                    <a:pt x="679052" y="132166"/>
                  </a:lnTo>
                  <a:lnTo>
                    <a:pt x="743764" y="110651"/>
                  </a:lnTo>
                  <a:lnTo>
                    <a:pt x="811260" y="90160"/>
                  </a:lnTo>
                  <a:lnTo>
                    <a:pt x="882121" y="71864"/>
                  </a:lnTo>
                  <a:lnTo>
                    <a:pt x="955621" y="55911"/>
                  </a:lnTo>
                  <a:lnTo>
                    <a:pt x="1031460" y="41421"/>
                  </a:lnTo>
                  <a:lnTo>
                    <a:pt x="1110669" y="28834"/>
                  </a:lnTo>
                  <a:lnTo>
                    <a:pt x="1193098" y="18735"/>
                  </a:lnTo>
                  <a:lnTo>
                    <a:pt x="1277723" y="10539"/>
                  </a:lnTo>
                  <a:lnTo>
                    <a:pt x="1365715" y="4390"/>
                  </a:lnTo>
                  <a:lnTo>
                    <a:pt x="1455904" y="1171"/>
                  </a:lnTo>
                  <a:lnTo>
                    <a:pt x="1549461" y="0"/>
                  </a:lnTo>
                  <a:close/>
                </a:path>
              </a:pathLst>
            </a:custGeom>
            <a:solidFill>
              <a:srgbClr val="FFFFFF"/>
            </a:solidFill>
            <a:ln w="0" cap="flat" cmpd="sng" algn="ctr">
              <a:solidFill>
                <a:srgbClr val="FFFFFF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Free-form: Shape 7">
              <a:extLst>
                <a:ext uri="{FF2B5EF4-FFF2-40B4-BE49-F238E27FC236}">
                  <a16:creationId xmlns:a16="http://schemas.microsoft.com/office/drawing/2014/main" id="{B67EDD2E-4BB1-4095-AE18-216EDB05BE6C}"/>
                </a:ext>
              </a:extLst>
            </p:cNvPr>
            <p:cNvSpPr/>
            <p:nvPr/>
          </p:nvSpPr>
          <p:spPr>
            <a:xfrm>
              <a:off x="6997700" y="5740400"/>
              <a:ext cx="2730558" cy="2782378"/>
            </a:xfrm>
            <a:custGeom>
              <a:avLst/>
              <a:gdLst/>
              <a:ahLst/>
              <a:cxnLst/>
              <a:rect l="0" t="0" r="0" b="0"/>
              <a:pathLst>
                <a:path w="2730558" h="2782378">
                  <a:moveTo>
                    <a:pt x="1549023" y="0"/>
                  </a:moveTo>
                  <a:lnTo>
                    <a:pt x="1455320" y="1463"/>
                  </a:lnTo>
                  <a:lnTo>
                    <a:pt x="1366010" y="4391"/>
                  </a:lnTo>
                  <a:lnTo>
                    <a:pt x="1278164" y="10245"/>
                  </a:lnTo>
                  <a:lnTo>
                    <a:pt x="1193246" y="19027"/>
                  </a:lnTo>
                  <a:lnTo>
                    <a:pt x="1111256" y="29273"/>
                  </a:lnTo>
                  <a:lnTo>
                    <a:pt x="1032194" y="40982"/>
                  </a:lnTo>
                  <a:lnTo>
                    <a:pt x="956061" y="55618"/>
                  </a:lnTo>
                  <a:lnTo>
                    <a:pt x="882855" y="71718"/>
                  </a:lnTo>
                  <a:lnTo>
                    <a:pt x="811114" y="90746"/>
                  </a:lnTo>
                  <a:lnTo>
                    <a:pt x="743765" y="111237"/>
                  </a:lnTo>
                  <a:lnTo>
                    <a:pt x="679345" y="131728"/>
                  </a:lnTo>
                  <a:lnTo>
                    <a:pt x="617852" y="155146"/>
                  </a:lnTo>
                  <a:lnTo>
                    <a:pt x="557824" y="180028"/>
                  </a:lnTo>
                  <a:lnTo>
                    <a:pt x="502188" y="206373"/>
                  </a:lnTo>
                  <a:lnTo>
                    <a:pt x="449480" y="234182"/>
                  </a:lnTo>
                  <a:lnTo>
                    <a:pt x="399700" y="263455"/>
                  </a:lnTo>
                  <a:lnTo>
                    <a:pt x="351386" y="292728"/>
                  </a:lnTo>
                  <a:lnTo>
                    <a:pt x="307462" y="324928"/>
                  </a:lnTo>
                  <a:lnTo>
                    <a:pt x="266467" y="357128"/>
                  </a:lnTo>
                  <a:lnTo>
                    <a:pt x="228401" y="390792"/>
                  </a:lnTo>
                  <a:lnTo>
                    <a:pt x="193262" y="425919"/>
                  </a:lnTo>
                  <a:lnTo>
                    <a:pt x="161051" y="461046"/>
                  </a:lnTo>
                  <a:lnTo>
                    <a:pt x="130305" y="496174"/>
                  </a:lnTo>
                  <a:lnTo>
                    <a:pt x="103952" y="532764"/>
                  </a:lnTo>
                  <a:lnTo>
                    <a:pt x="80526" y="570819"/>
                  </a:lnTo>
                  <a:lnTo>
                    <a:pt x="60028" y="608874"/>
                  </a:lnTo>
                  <a:lnTo>
                    <a:pt x="42459" y="646928"/>
                  </a:lnTo>
                  <a:lnTo>
                    <a:pt x="27818" y="684983"/>
                  </a:lnTo>
                  <a:lnTo>
                    <a:pt x="16105" y="724501"/>
                  </a:lnTo>
                  <a:lnTo>
                    <a:pt x="7320" y="764019"/>
                  </a:lnTo>
                  <a:lnTo>
                    <a:pt x="2929" y="803538"/>
                  </a:lnTo>
                  <a:lnTo>
                    <a:pt x="0" y="843056"/>
                  </a:lnTo>
                  <a:lnTo>
                    <a:pt x="0" y="882574"/>
                  </a:lnTo>
                  <a:lnTo>
                    <a:pt x="4392" y="922093"/>
                  </a:lnTo>
                  <a:lnTo>
                    <a:pt x="10249" y="961610"/>
                  </a:lnTo>
                  <a:lnTo>
                    <a:pt x="20497" y="999665"/>
                  </a:lnTo>
                  <a:lnTo>
                    <a:pt x="33675" y="1039184"/>
                  </a:lnTo>
                  <a:lnTo>
                    <a:pt x="48316" y="1077238"/>
                  </a:lnTo>
                  <a:lnTo>
                    <a:pt x="67349" y="1115292"/>
                  </a:lnTo>
                  <a:lnTo>
                    <a:pt x="89310" y="1151884"/>
                  </a:lnTo>
                  <a:lnTo>
                    <a:pt x="114200" y="1189938"/>
                  </a:lnTo>
                  <a:lnTo>
                    <a:pt x="142018" y="1225066"/>
                  </a:lnTo>
                  <a:lnTo>
                    <a:pt x="172765" y="1260193"/>
                  </a:lnTo>
                  <a:lnTo>
                    <a:pt x="207903" y="1295320"/>
                  </a:lnTo>
                  <a:lnTo>
                    <a:pt x="245969" y="1328984"/>
                  </a:lnTo>
                  <a:lnTo>
                    <a:pt x="285500" y="1361184"/>
                  </a:lnTo>
                  <a:lnTo>
                    <a:pt x="329424" y="1391920"/>
                  </a:lnTo>
                  <a:lnTo>
                    <a:pt x="376275" y="1422657"/>
                  </a:lnTo>
                  <a:lnTo>
                    <a:pt x="424590" y="1451930"/>
                  </a:lnTo>
                  <a:lnTo>
                    <a:pt x="478762" y="1479739"/>
                  </a:lnTo>
                  <a:lnTo>
                    <a:pt x="534398" y="1504621"/>
                  </a:lnTo>
                  <a:lnTo>
                    <a:pt x="592963" y="1529503"/>
                  </a:lnTo>
                  <a:lnTo>
                    <a:pt x="655919" y="1552921"/>
                  </a:lnTo>
                  <a:lnTo>
                    <a:pt x="721804" y="1574875"/>
                  </a:lnTo>
                  <a:lnTo>
                    <a:pt x="789153" y="1595366"/>
                  </a:lnTo>
                  <a:lnTo>
                    <a:pt x="860894" y="1614394"/>
                  </a:lnTo>
                  <a:lnTo>
                    <a:pt x="937027" y="1629030"/>
                  </a:lnTo>
                  <a:lnTo>
                    <a:pt x="1014625" y="1643666"/>
                  </a:lnTo>
                  <a:lnTo>
                    <a:pt x="1095151" y="1656839"/>
                  </a:lnTo>
                  <a:lnTo>
                    <a:pt x="1180069" y="1667084"/>
                  </a:lnTo>
                  <a:lnTo>
                    <a:pt x="1267915" y="1674403"/>
                  </a:lnTo>
                  <a:lnTo>
                    <a:pt x="1358690" y="1681721"/>
                  </a:lnTo>
                  <a:lnTo>
                    <a:pt x="1452393" y="1684648"/>
                  </a:lnTo>
                  <a:lnTo>
                    <a:pt x="1549023" y="1686112"/>
                  </a:lnTo>
                  <a:lnTo>
                    <a:pt x="1572449" y="1747585"/>
                  </a:lnTo>
                  <a:lnTo>
                    <a:pt x="1590018" y="1809058"/>
                  </a:lnTo>
                  <a:lnTo>
                    <a:pt x="1601732" y="1869067"/>
                  </a:lnTo>
                  <a:lnTo>
                    <a:pt x="1609052" y="1929076"/>
                  </a:lnTo>
                  <a:lnTo>
                    <a:pt x="1610516" y="1987621"/>
                  </a:lnTo>
                  <a:lnTo>
                    <a:pt x="1606124" y="2047631"/>
                  </a:lnTo>
                  <a:lnTo>
                    <a:pt x="1597339" y="2109104"/>
                  </a:lnTo>
                  <a:lnTo>
                    <a:pt x="1582698" y="2172040"/>
                  </a:lnTo>
                  <a:lnTo>
                    <a:pt x="1562201" y="2234977"/>
                  </a:lnTo>
                  <a:lnTo>
                    <a:pt x="1537311" y="2302304"/>
                  </a:lnTo>
                  <a:lnTo>
                    <a:pt x="1505100" y="2372558"/>
                  </a:lnTo>
                  <a:lnTo>
                    <a:pt x="1468498" y="2445741"/>
                  </a:lnTo>
                  <a:lnTo>
                    <a:pt x="1426039" y="2523313"/>
                  </a:lnTo>
                  <a:lnTo>
                    <a:pt x="1376259" y="2603813"/>
                  </a:lnTo>
                  <a:lnTo>
                    <a:pt x="1322088" y="2690168"/>
                  </a:lnTo>
                  <a:lnTo>
                    <a:pt x="1262059" y="2782377"/>
                  </a:lnTo>
                  <a:lnTo>
                    <a:pt x="1325015" y="2747250"/>
                  </a:lnTo>
                  <a:lnTo>
                    <a:pt x="1387972" y="2703340"/>
                  </a:lnTo>
                  <a:lnTo>
                    <a:pt x="1449464" y="2655041"/>
                  </a:lnTo>
                  <a:lnTo>
                    <a:pt x="1509492" y="2599423"/>
                  </a:lnTo>
                  <a:lnTo>
                    <a:pt x="1566593" y="2537950"/>
                  </a:lnTo>
                  <a:lnTo>
                    <a:pt x="1620765" y="2472086"/>
                  </a:lnTo>
                  <a:lnTo>
                    <a:pt x="1672008" y="2401832"/>
                  </a:lnTo>
                  <a:lnTo>
                    <a:pt x="1720324" y="2328649"/>
                  </a:lnTo>
                  <a:lnTo>
                    <a:pt x="1762783" y="2252540"/>
                  </a:lnTo>
                  <a:lnTo>
                    <a:pt x="1800850" y="2173504"/>
                  </a:lnTo>
                  <a:lnTo>
                    <a:pt x="1831596" y="2093004"/>
                  </a:lnTo>
                  <a:lnTo>
                    <a:pt x="1857950" y="2011040"/>
                  </a:lnTo>
                  <a:lnTo>
                    <a:pt x="1876983" y="1929076"/>
                  </a:lnTo>
                  <a:lnTo>
                    <a:pt x="1888696" y="1847112"/>
                  </a:lnTo>
                  <a:lnTo>
                    <a:pt x="1891624" y="1765148"/>
                  </a:lnTo>
                  <a:lnTo>
                    <a:pt x="1887232" y="1686112"/>
                  </a:lnTo>
                  <a:lnTo>
                    <a:pt x="1938475" y="1684648"/>
                  </a:lnTo>
                  <a:lnTo>
                    <a:pt x="1986791" y="1681721"/>
                  </a:lnTo>
                  <a:lnTo>
                    <a:pt x="2035107" y="1674403"/>
                  </a:lnTo>
                  <a:lnTo>
                    <a:pt x="2080494" y="1667084"/>
                  </a:lnTo>
                  <a:lnTo>
                    <a:pt x="2127345" y="1656839"/>
                  </a:lnTo>
                  <a:lnTo>
                    <a:pt x="2169804" y="1643666"/>
                  </a:lnTo>
                  <a:lnTo>
                    <a:pt x="2212263" y="1629030"/>
                  </a:lnTo>
                  <a:lnTo>
                    <a:pt x="2253258" y="1614394"/>
                  </a:lnTo>
                  <a:lnTo>
                    <a:pt x="2291325" y="1595366"/>
                  </a:lnTo>
                  <a:lnTo>
                    <a:pt x="2329392" y="1574875"/>
                  </a:lnTo>
                  <a:lnTo>
                    <a:pt x="2365994" y="1552921"/>
                  </a:lnTo>
                  <a:lnTo>
                    <a:pt x="2399669" y="1529503"/>
                  </a:lnTo>
                  <a:lnTo>
                    <a:pt x="2433343" y="1504621"/>
                  </a:lnTo>
                  <a:lnTo>
                    <a:pt x="2464089" y="1479739"/>
                  </a:lnTo>
                  <a:lnTo>
                    <a:pt x="2522654" y="1422657"/>
                  </a:lnTo>
                  <a:lnTo>
                    <a:pt x="2573897" y="1361184"/>
                  </a:lnTo>
                  <a:lnTo>
                    <a:pt x="2617820" y="1295320"/>
                  </a:lnTo>
                  <a:lnTo>
                    <a:pt x="2654423" y="1225066"/>
                  </a:lnTo>
                  <a:lnTo>
                    <a:pt x="2683705" y="1151884"/>
                  </a:lnTo>
                  <a:lnTo>
                    <a:pt x="2707131" y="1077238"/>
                  </a:lnTo>
                  <a:lnTo>
                    <a:pt x="2721772" y="999665"/>
                  </a:lnTo>
                  <a:lnTo>
                    <a:pt x="2730557" y="922093"/>
                  </a:lnTo>
                  <a:lnTo>
                    <a:pt x="2730557" y="843056"/>
                  </a:lnTo>
                  <a:lnTo>
                    <a:pt x="2721772" y="764019"/>
                  </a:lnTo>
                  <a:lnTo>
                    <a:pt x="2707131" y="684983"/>
                  </a:lnTo>
                  <a:lnTo>
                    <a:pt x="2682241" y="608874"/>
                  </a:lnTo>
                  <a:lnTo>
                    <a:pt x="2650030" y="532764"/>
                  </a:lnTo>
                  <a:lnTo>
                    <a:pt x="2609036" y="461046"/>
                  </a:lnTo>
                  <a:lnTo>
                    <a:pt x="2584146" y="425919"/>
                  </a:lnTo>
                  <a:lnTo>
                    <a:pt x="2559256" y="390792"/>
                  </a:lnTo>
                  <a:lnTo>
                    <a:pt x="2529974" y="357128"/>
                  </a:lnTo>
                  <a:lnTo>
                    <a:pt x="2500692" y="324928"/>
                  </a:lnTo>
                  <a:lnTo>
                    <a:pt x="2467018" y="292728"/>
                  </a:lnTo>
                  <a:lnTo>
                    <a:pt x="2431879" y="263455"/>
                  </a:lnTo>
                  <a:lnTo>
                    <a:pt x="2395276" y="234182"/>
                  </a:lnTo>
                  <a:lnTo>
                    <a:pt x="2355745" y="206373"/>
                  </a:lnTo>
                  <a:lnTo>
                    <a:pt x="2313287" y="180028"/>
                  </a:lnTo>
                  <a:lnTo>
                    <a:pt x="2269364" y="155146"/>
                  </a:lnTo>
                  <a:lnTo>
                    <a:pt x="2222512" y="131728"/>
                  </a:lnTo>
                  <a:lnTo>
                    <a:pt x="2174197" y="111237"/>
                  </a:lnTo>
                  <a:lnTo>
                    <a:pt x="2122953" y="90746"/>
                  </a:lnTo>
                  <a:lnTo>
                    <a:pt x="2068781" y="71718"/>
                  </a:lnTo>
                  <a:lnTo>
                    <a:pt x="2013145" y="55618"/>
                  </a:lnTo>
                  <a:lnTo>
                    <a:pt x="1954581" y="40982"/>
                  </a:lnTo>
                  <a:lnTo>
                    <a:pt x="1893088" y="29273"/>
                  </a:lnTo>
                  <a:lnTo>
                    <a:pt x="1830132" y="19027"/>
                  </a:lnTo>
                  <a:lnTo>
                    <a:pt x="1764247" y="10245"/>
                  </a:lnTo>
                  <a:lnTo>
                    <a:pt x="1693970" y="4391"/>
                  </a:lnTo>
                  <a:lnTo>
                    <a:pt x="1623693" y="1463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2921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0CE8B7FC-94C6-453C-8849-E08C28EB4BED}"/>
              </a:ext>
            </a:extLst>
          </p:cNvPr>
          <p:cNvSpPr txBox="1"/>
          <p:nvPr/>
        </p:nvSpPr>
        <p:spPr>
          <a:xfrm>
            <a:off x="7493000" y="6121400"/>
            <a:ext cx="1803400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2100">
                <a:solidFill>
                  <a:srgbClr val="000000"/>
                </a:solidFill>
                <a:latin typeface="Arial - 36"/>
              </a:rPr>
              <a:t>Thank you!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0F0C0DA-7EA0-4297-BE34-BB9901EB3543}"/>
              </a:ext>
            </a:extLst>
          </p:cNvPr>
          <p:cNvSpPr txBox="1"/>
          <p:nvPr/>
        </p:nvSpPr>
        <p:spPr>
          <a:xfrm>
            <a:off x="431800" y="1054100"/>
            <a:ext cx="7754721" cy="86177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500" b="1">
                <a:solidFill>
                  <a:srgbClr val="0000FF"/>
                </a:solidFill>
                <a:latin typeface="SassoonPrimaryInfant - 43"/>
              </a:rPr>
              <a:t>(Respect)</a:t>
            </a:r>
          </a:p>
          <a:p>
            <a:r>
              <a:rPr lang="en-GB" sz="2500" b="1">
                <a:solidFill>
                  <a:srgbClr val="0000FF"/>
                </a:solidFill>
                <a:latin typeface="SassoonPrimaryInfant - 43"/>
              </a:rPr>
              <a:t>(Understanding other's needs)</a:t>
            </a:r>
          </a:p>
        </p:txBody>
      </p:sp>
    </p:spTree>
    <p:extLst>
      <p:ext uri="{BB962C8B-B14F-4D97-AF65-F5344CB8AC3E}">
        <p14:creationId xmlns:p14="http://schemas.microsoft.com/office/powerpoint/2010/main" val="37839802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A6EB05C-F745-40C4-8A6A-7EA0977E074E}"/>
              </a:ext>
            </a:extLst>
          </p:cNvPr>
          <p:cNvSpPr txBox="1"/>
          <p:nvPr/>
        </p:nvSpPr>
        <p:spPr>
          <a:xfrm>
            <a:off x="266700" y="571500"/>
            <a:ext cx="9669526" cy="138499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b="1" u="sng">
                <a:solidFill>
                  <a:srgbClr val="000000"/>
                </a:solidFill>
                <a:latin typeface="SassoonPrimaryInfant - 36"/>
              </a:rPr>
              <a:t>What are we introducing this week?</a:t>
            </a:r>
          </a:p>
          <a:p>
            <a:r>
              <a:rPr lang="en-GB" sz="2100" b="1" u="sng">
                <a:solidFill>
                  <a:srgbClr val="000000"/>
                </a:solidFill>
                <a:latin typeface="SassoonPrimaryInfant - 36"/>
              </a:rPr>
              <a:t>A</a:t>
            </a:r>
            <a:r>
              <a:rPr lang="en-GB" sz="2100">
                <a:solidFill>
                  <a:srgbClr val="000000"/>
                </a:solidFill>
                <a:latin typeface="SassoonPrimaryInfant - 36"/>
              </a:rPr>
              <a:t>ction mats are our new activity in the active zone on the bottom playground.  You can use these to create your own games and circuits.</a:t>
            </a:r>
          </a:p>
          <a:p>
            <a:r>
              <a:rPr lang="en-GB" sz="2100">
                <a:solidFill>
                  <a:srgbClr val="000000"/>
                </a:solidFill>
                <a:latin typeface="SassoonPrimaryInfant - 36"/>
              </a:rPr>
              <a:t>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CCA47FD-B6B6-48E3-B296-6D5B3DC661B5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3441700"/>
            <a:ext cx="8663940" cy="517144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31360234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5CE4A38-3210-4908-A82E-9E9B734E0E4E}"/>
              </a:ext>
            </a:extLst>
          </p:cNvPr>
          <p:cNvSpPr txBox="1"/>
          <p:nvPr/>
        </p:nvSpPr>
        <p:spPr>
          <a:xfrm>
            <a:off x="355600" y="342900"/>
            <a:ext cx="9669526" cy="203132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b="1" u="sng">
                <a:solidFill>
                  <a:srgbClr val="000000"/>
                </a:solidFill>
                <a:latin typeface="SassoonPrimaryInfant - 36"/>
              </a:rPr>
              <a:t>Scooters</a:t>
            </a:r>
          </a:p>
          <a:p>
            <a:endParaRPr lang="en-GB" sz="2100" b="1" u="sng">
              <a:solidFill>
                <a:srgbClr val="000000"/>
              </a:solidFill>
              <a:latin typeface="SassoonPrimaryInfant - 36"/>
            </a:endParaRPr>
          </a:p>
          <a:p>
            <a:r>
              <a:rPr lang="en-GB" sz="2100" b="1" u="sng">
                <a:solidFill>
                  <a:srgbClr val="000000"/>
                </a:solidFill>
                <a:latin typeface="SassoonPrimaryInfant - 36"/>
              </a:rPr>
              <a:t>Re</a:t>
            </a:r>
            <a:r>
              <a:rPr lang="en-GB" sz="2100">
                <a:solidFill>
                  <a:srgbClr val="000000"/>
                </a:solidFill>
                <a:latin typeface="SassoonPrimaryInfant - 36"/>
              </a:rPr>
              <a:t>minder - we don't wear helmets when using the scooters at Opal Play because it is a safe space where we move more slowly and there are no cars. However when you are scooting or riding a bike you MUST were a helmet because there are more dangers on the roads.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938B3F6-C4FA-4D79-AE03-12974B686E52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6700" y="-292100"/>
            <a:ext cx="1832610" cy="2459863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41889316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7109CBF-68EC-40F7-9EAA-4AAFD3C28F47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750054" y="1079881"/>
            <a:ext cx="4819778" cy="427951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C336A66-A48A-4210-ACBE-F129F81920B1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46862" y="1455674"/>
            <a:ext cx="4807585" cy="3566668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36B8608-BDC4-4F83-B6DA-DBA3D0B87AFF}"/>
              </a:ext>
            </a:extLst>
          </p:cNvPr>
          <p:cNvSpPr txBox="1"/>
          <p:nvPr/>
        </p:nvSpPr>
        <p:spPr>
          <a:xfrm>
            <a:off x="1308100" y="101600"/>
            <a:ext cx="7197141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b="1" u="sng">
                <a:solidFill>
                  <a:srgbClr val="000000"/>
                </a:solidFill>
                <a:latin typeface="SassoonCRInfant - 36"/>
              </a:rPr>
              <a:t>The Golden Brush and Welly Awards</a:t>
            </a:r>
          </a:p>
        </p:txBody>
      </p:sp>
    </p:spTree>
    <p:extLst>
      <p:ext uri="{BB962C8B-B14F-4D97-AF65-F5344CB8AC3E}">
        <p14:creationId xmlns:p14="http://schemas.microsoft.com/office/powerpoint/2010/main" val="24665807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660FA0C-8950-42AB-938B-6FF9A1E658AD}"/>
              </a:ext>
            </a:extLst>
          </p:cNvPr>
          <p:cNvSpPr txBox="1"/>
          <p:nvPr/>
        </p:nvSpPr>
        <p:spPr>
          <a:xfrm>
            <a:off x="1308100" y="101600"/>
            <a:ext cx="5053787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b="1" u="sng">
                <a:solidFill>
                  <a:srgbClr val="000000"/>
                </a:solidFill>
                <a:latin typeface="SassoonCRInfant - 36"/>
              </a:rPr>
              <a:t>New award for this week!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59AB6A1-4FE9-43A2-8CDB-CECA102E2F5A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7800" y="1473200"/>
            <a:ext cx="4787900" cy="593090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25884702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777886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169</Words>
  <Application>Microsoft Office PowerPoint</Application>
  <PresentationFormat>Custom</PresentationFormat>
  <Paragraphs>30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9" baseType="lpstr">
      <vt:lpstr>Calibri</vt:lpstr>
      <vt:lpstr>SassoonCRInfant - 36</vt:lpstr>
      <vt:lpstr>Arial - 36</vt:lpstr>
      <vt:lpstr>Arial</vt:lpstr>
      <vt:lpstr>SassoonPrimaryInfant - 43</vt:lpstr>
      <vt:lpstr>SassoonInfant - 65</vt:lpstr>
      <vt:lpstr>SassoonPrimaryInfant - 36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Jayne THOMAS</dc:creator>
  <cp:lastModifiedBy>Jayne THOMAS</cp:lastModifiedBy>
  <cp:revision>1</cp:revision>
  <dcterms:created xsi:type="dcterms:W3CDTF">2023-12-07T15:05:29Z</dcterms:created>
  <dcterms:modified xsi:type="dcterms:W3CDTF">2023-12-07T15:05:29Z</dcterms:modified>
</cp:coreProperties>
</file>