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8001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3BA80-D534-4D10-B395-C4283DD18E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09424"/>
            <a:ext cx="7620000" cy="278553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8BC50E-3589-4C3E-BF57-0C13927507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202378"/>
            <a:ext cx="7620000" cy="193172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65815-8315-4D2B-A9E7-E822C83AB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92FA86-752B-48A2-913C-13A211632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90CB8-424A-4DAA-90E0-6BBDFDC4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425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84A04-F5B0-464C-9FB5-1F378E7F7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184E3-2710-477C-8006-915E024AE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34E2ED-D346-4C90-86D2-6D6F90D26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84AEB-6F3A-424D-A8A7-02E915F18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A9FE2-129F-409C-A7E6-70ACF7ADB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926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997C8-79DE-4235-A836-AC2A62763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94696"/>
            <a:ext cx="8763000" cy="332819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BE7EB-3FEA-4667-AA45-D65A5E604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354375"/>
            <a:ext cx="8763000" cy="175021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31EA5-363C-4CA4-A4CC-C30E53A99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8332C-A272-40D3-9218-BF004856F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F2D51-3AEC-49C8-964E-0E2017F5E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674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38247-59AD-4AC0-8DC1-BFFE8A61A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B0041-8312-4D3D-B9D7-77A81BB8C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C3E14-2F0B-4712-8B76-D89BACC05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B8E3F5-2C0E-4BE9-9583-7121C6C12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E64349-D097-4814-8412-F2B65BCE9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CA2A6-0974-4A67-AB7C-E558FBEE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67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DDE60-8ECD-4C6D-8E9C-559960E2F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25981"/>
            <a:ext cx="8763000" cy="154649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68B18-47B9-4D65-9317-CA2AFBBA2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961357"/>
            <a:ext cx="4298156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9B27C-BAB7-4AAA-A8D3-BB2346790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922588"/>
            <a:ext cx="4298156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13375-D7AF-45BF-ABD9-21701529CB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961357"/>
            <a:ext cx="4319323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FB1668-AE0F-47E5-A92A-3211C8137E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922588"/>
            <a:ext cx="4319323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9D4DAD-CC63-4DC5-9F13-056B25CCB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76A5CA-07F1-41B3-B613-C3921A441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592E21-878A-43E2-9AF0-35E1089D2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3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92D59-E95D-457C-804C-E3FF8C5F4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4E2078-4AE9-4DAF-8CA4-62DFC9BB0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FE9EEA-4C4B-4D4A-B702-22550CC59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2F94D3-DF0A-40B1-B80F-C98A7687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487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254789-5FE6-4422-9113-3E35AE69F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D54864-FC15-4D50-9456-704A8667A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A8B3A-C7D5-4946-8BAC-8F4B9BC4D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738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29C22-6D2C-423C-9D4D-92894CF16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31E67-915C-4451-9119-AB3100869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0AF37C-47CD-46F3-BBD4-7BDA14AC0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ED59C5-0AF6-4456-92D7-0494AC1E3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15787-328C-4EFE-BF91-17EB89D7A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FEC08-94FA-4387-8E20-1E3604372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55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5AFC-1707-4DA2-A564-7547FE6E6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E9E84D-9525-444A-9715-80EB486A50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90DEB2-2B85-49B7-9095-87C8A73837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98513-3BAD-4193-A9CB-971F23EB2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06AE78-6113-450F-AA74-E1396AE7A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65F84F-48F6-4B92-8151-6A2554896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54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15619-D5E4-40E1-AAAE-B2478AE50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CFD4F-5649-42A4-9489-B59DC609C4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2617B-E811-44D9-8BE6-F142AFB3D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1B077-84E4-4345-BC13-161365C56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1705B-5DC2-4D40-ACC1-EC582AFB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14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9BEB82-C131-4DBD-84AF-FBD2EF5986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25979"/>
            <a:ext cx="2190750" cy="678047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34E1EC-2DDA-4049-BAB0-EE40364DD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25979"/>
            <a:ext cx="6445250" cy="678047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8D644C-B1B1-4862-943D-9C1CE154C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A6BB8-E093-4F99-932E-597F9C86F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D3A44-9C2A-4764-BF76-CF192A17E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5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00F7C2-4B6E-47F5-942E-CE9DCDBCB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25981"/>
            <a:ext cx="8763000" cy="1546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EAC73A-9369-4291-A483-DD5FB63AE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129896"/>
            <a:ext cx="8763000" cy="5076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5A34B6-216D-482F-95B1-922BEDED67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2CCC8-29EC-43BF-AC99-07FF31DC689C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D4E1D-9556-46D3-8A43-231112519A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415744"/>
            <a:ext cx="3429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C3E57B-9055-4B2D-A597-2E1A36448C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33EB0-80F2-4B36-8346-90C84AF07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24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AE6FA-5167-4BB0-855F-EAA4DC3F9F4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850" y="-19050"/>
            <a:ext cx="4947935" cy="510051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279953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49AEB9-6FD9-4D50-8947-380F1F4AE043}"/>
              </a:ext>
            </a:extLst>
          </p:cNvPr>
          <p:cNvSpPr txBox="1"/>
          <p:nvPr/>
        </p:nvSpPr>
        <p:spPr>
          <a:xfrm>
            <a:off x="6350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80F078-AB14-42B5-9DF0-EC88B6EB2AB0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0292DE-CBA1-48A4-B352-29C9F48545D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" y="1149350"/>
            <a:ext cx="4010025" cy="301345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8DBC19-F140-4F7C-8330-73EC09E14C1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0" y="901700"/>
            <a:ext cx="3316067" cy="331606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119F30-6AEC-4D9B-B1B8-0DD68C0838E2}"/>
              </a:ext>
            </a:extLst>
          </p:cNvPr>
          <p:cNvSpPr txBox="1"/>
          <p:nvPr/>
        </p:nvSpPr>
        <p:spPr>
          <a:xfrm>
            <a:off x="3251200" y="4178300"/>
            <a:ext cx="4149139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00"/>
                </a:solidFill>
                <a:latin typeface="Arial - 47"/>
              </a:rPr>
              <a:t>Wheelie  Zone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699E45-02CE-4678-AE80-F2C4DA749D6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00" y="488950"/>
            <a:ext cx="3922268" cy="392226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99001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8B8796-45F4-449A-A820-3FE889201F8E}"/>
              </a:ext>
            </a:extLst>
          </p:cNvPr>
          <p:cNvSpPr txBox="1"/>
          <p:nvPr/>
        </p:nvSpPr>
        <p:spPr>
          <a:xfrm>
            <a:off x="635000" y="0"/>
            <a:ext cx="8563991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H</a:t>
            </a:r>
            <a:r>
              <a:rPr lang="en-GB" sz="2100">
                <a:solidFill>
                  <a:srgbClr val="000000"/>
                </a:solidFill>
                <a:latin typeface="SassoonInfantMedium - 36"/>
              </a:rPr>
              <a:t>ow could you play with the scooters, suitcases and carts?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r>
              <a:rPr lang="en-GB" sz="2100">
                <a:solidFill>
                  <a:srgbClr val="000000"/>
                </a:solidFill>
                <a:latin typeface="SassoonInfantMedium - 36"/>
              </a:rPr>
              <a:t>  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E07D5-8E5A-4B82-9D9C-BC55B9196AC7}"/>
              </a:ext>
            </a:extLst>
          </p:cNvPr>
          <p:cNvSpPr txBox="1"/>
          <p:nvPr/>
        </p:nvSpPr>
        <p:spPr>
          <a:xfrm>
            <a:off x="39116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</p:spTree>
    <p:extLst>
      <p:ext uri="{BB962C8B-B14F-4D97-AF65-F5344CB8AC3E}">
        <p14:creationId xmlns:p14="http://schemas.microsoft.com/office/powerpoint/2010/main" val="629264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AA6785-2ADD-42E9-8466-53DCC1B9C9D1}"/>
              </a:ext>
            </a:extLst>
          </p:cNvPr>
          <p:cNvSpPr txBox="1"/>
          <p:nvPr/>
        </p:nvSpPr>
        <p:spPr>
          <a:xfrm>
            <a:off x="0" y="0"/>
            <a:ext cx="10426700" cy="12464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1900" u="sng">
                <a:solidFill>
                  <a:srgbClr val="000000"/>
                </a:solidFill>
                <a:latin typeface="SassoonPrimaryInfant - 32"/>
              </a:rPr>
              <a:t>hat rules will we need for the scooters, suitcases and cart?</a:t>
            </a:r>
          </a:p>
          <a:p>
            <a:pPr algn="ctr"/>
            <a:endParaRPr lang="en-GB" sz="1900" u="sng">
              <a:solidFill>
                <a:srgbClr val="000000"/>
              </a:solidFill>
              <a:latin typeface="SassoonPrimaryInfant - 32"/>
            </a:endParaRPr>
          </a:p>
          <a:p>
            <a:pPr algn="ctr"/>
            <a:endParaRPr lang="en-GB" sz="1900" u="sng">
              <a:solidFill>
                <a:srgbClr val="000000"/>
              </a:solidFill>
              <a:latin typeface="SassoonPrimaryInfant - 3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7D4AE-4938-47A4-8744-94A6945B61D3}"/>
              </a:ext>
            </a:extLst>
          </p:cNvPr>
          <p:cNvSpPr txBox="1"/>
          <p:nvPr/>
        </p:nvSpPr>
        <p:spPr>
          <a:xfrm>
            <a:off x="3302000" y="0"/>
            <a:ext cx="2427236" cy="4924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600" b="1" u="sng">
                <a:solidFill>
                  <a:srgbClr val="0000FF"/>
                </a:solidFill>
                <a:latin typeface="SassoonInfant - 44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632EB4-9EEB-4DDD-967C-F7878EECF5F2}"/>
              </a:ext>
            </a:extLst>
          </p:cNvPr>
          <p:cNvSpPr txBox="1"/>
          <p:nvPr/>
        </p:nvSpPr>
        <p:spPr>
          <a:xfrm>
            <a:off x="74117" y="946888"/>
            <a:ext cx="9450883" cy="169277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>
                <a:solidFill>
                  <a:srgbClr val="000000"/>
                </a:solidFill>
                <a:latin typeface="Arial - 23"/>
              </a:rPr>
              <a:t>* Do not go inside the suitcases or lock them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Be careful with the scooters and don't lift them up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Keep the suitcases on the ground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Maximum of 2 in a cart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Look where you are going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Do not stand up in the carts - sitting only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Bottom yard only in wheelie zone</a:t>
            </a:r>
          </a:p>
          <a:p>
            <a:r>
              <a:rPr lang="en-GB" sz="1300">
                <a:solidFill>
                  <a:srgbClr val="000000"/>
                </a:solidFill>
                <a:latin typeface="Arial - 23"/>
              </a:rPr>
              <a:t>* No crashing and bumping</a:t>
            </a:r>
          </a:p>
        </p:txBody>
      </p:sp>
    </p:spTree>
    <p:extLst>
      <p:ext uri="{BB962C8B-B14F-4D97-AF65-F5344CB8AC3E}">
        <p14:creationId xmlns:p14="http://schemas.microsoft.com/office/powerpoint/2010/main" val="4192398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C7A5CA-E8FF-4613-AABB-79EDFE768C83}"/>
              </a:ext>
            </a:extLst>
          </p:cNvPr>
          <p:cNvSpPr txBox="1"/>
          <p:nvPr/>
        </p:nvSpPr>
        <p:spPr>
          <a:xfrm>
            <a:off x="101600" y="0"/>
            <a:ext cx="9383395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Suggestions please</a:t>
            </a:r>
          </a:p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W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e are going to change what goes in the shelter on the top playground.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What would you like to see in the shelter?</a:t>
            </a:r>
          </a:p>
          <a:p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36A078-7D63-45E2-8E0C-D66224B24F0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50" y="2794000"/>
            <a:ext cx="3695488" cy="26223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12433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1BBC53-EDA9-4E24-9BEF-3340641B7F2F}"/>
              </a:ext>
            </a:extLst>
          </p:cNvPr>
          <p:cNvSpPr txBox="1"/>
          <p:nvPr/>
        </p:nvSpPr>
        <p:spPr>
          <a:xfrm>
            <a:off x="266700" y="50800"/>
            <a:ext cx="9383395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The Field</a:t>
            </a:r>
          </a:p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 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The messy kitchen will be closed until we are ready for everyone to play on the field.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means that only the trim trail and calm corner will be open.</a:t>
            </a:r>
          </a:p>
          <a:p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3953520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4D75FF-065F-4B7E-94CE-8EE37114419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3015" y="876625"/>
            <a:ext cx="4819771" cy="427949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E393BB-CF20-4F77-8C38-417537C69D1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083" y="1141137"/>
            <a:ext cx="5036399" cy="373875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B96BC7-7389-4C06-A843-E575321D38FB}"/>
              </a:ext>
            </a:extLst>
          </p:cNvPr>
          <p:cNvSpPr txBox="1"/>
          <p:nvPr/>
        </p:nvSpPr>
        <p:spPr>
          <a:xfrm>
            <a:off x="1308100" y="1016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413501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0938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Custom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SassoonInfantMedium - 36</vt:lpstr>
      <vt:lpstr>SassoonInfant - 36</vt:lpstr>
      <vt:lpstr>SassoonPrimaryInfant - 32</vt:lpstr>
      <vt:lpstr>Calibri</vt:lpstr>
      <vt:lpstr>SassoonInfant - 44</vt:lpstr>
      <vt:lpstr>Arial - 47</vt:lpstr>
      <vt:lpstr>SassoonInfant - 55</vt:lpstr>
      <vt:lpstr>Arial</vt:lpstr>
      <vt:lpstr>SassoonPrimaryInfant - 36</vt:lpstr>
      <vt:lpstr>Calibri Light</vt:lpstr>
      <vt:lpstr>SassoonCRInfant - 36</vt:lpstr>
      <vt:lpstr>Arial - 23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2023-11-08T09:53:44Z</dcterms:created>
  <dcterms:modified xsi:type="dcterms:W3CDTF">2023-11-08T09:53:44Z</dcterms:modified>
</cp:coreProperties>
</file>