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8001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35C3C-50E0-436B-A8AF-AB8298E66B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309424"/>
            <a:ext cx="7620000" cy="278553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9BC996-9BD6-4E55-B6C5-5E09D194E4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202378"/>
            <a:ext cx="7620000" cy="193172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7DEE1-A98A-46EB-B4BC-AD428FF3C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C222A-93C4-42E7-89C8-346473FA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C885DF-F600-4EA0-A777-B55927836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39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1BEF2-B55A-41C8-B0E6-3DCF49C6B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22607-CCDC-4960-9F0F-76DDE9864E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46B79-7BFE-4D4F-94A1-D5AC1CA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3C08D-851C-4C28-9E54-6F295C626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B056E-536A-440A-A8D8-EA7EA5199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68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3ECE3-3755-4631-8B82-B9F3972F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94696"/>
            <a:ext cx="8763000" cy="332819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FAEB2C-2ADA-4DBF-BE61-D4554BEA2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354375"/>
            <a:ext cx="8763000" cy="175021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DC304-A28D-46DA-92FC-1FCEAD507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65207-4095-4F52-87AA-7AAAF8818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9896E-F6C5-4D7D-8934-32C379EFC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417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50272-95C3-40EF-AA2B-B65EDBAA3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25163-E205-4D4D-B273-69AAB8C5BB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AB8218-DCE8-4FA7-AF95-2D8C55D05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B415D7-6525-42C1-A9CF-0F9DF2429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926A02-7C41-4B82-9E48-9A301C69B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0279F1-FCE6-4825-A5CF-A6323A64D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815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6F96B-CB78-40E5-B294-E3E8EE80A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25981"/>
            <a:ext cx="8763000" cy="154649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1FEFFC-56B6-437C-8292-323DD1CD5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961357"/>
            <a:ext cx="4298156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5AE87B-FA3F-4410-977F-B961E43DFA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922588"/>
            <a:ext cx="4298156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B21386-36FF-40A8-AF66-21802BF32F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961357"/>
            <a:ext cx="4319323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67F8A-D039-40BF-936D-146244371F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922588"/>
            <a:ext cx="4319323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B9DE16-8558-4DDE-91FC-9F6196EFB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B5E9E-295C-48FA-B325-C2E936549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0939C5-9584-46B9-A7FA-A56B211C5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856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D4149-B6A1-43CC-B067-767AA80DD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CBD389-D992-434D-B5DD-CD7AD09DE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056FB8-2F74-49FF-9D95-1F433A46B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10E3FC-63E5-4757-B78B-DFDDD11BA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29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C2067F-DD3D-4D0C-9453-E27ABBCA2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5FA3D7-AC65-41DB-AD60-BF52A51D8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9BFE7B-CCE5-4622-A04C-4E5C0361F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602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A480F-AF28-453E-BF0F-605695153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F95A7-8BCC-44F0-94F4-9983F7328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08FA29-E528-4DEB-A2E9-F6318A0169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1669C1-FB07-4D33-923C-3FECEBE26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2F4E9B-1B88-46B0-BF28-94F23A3E8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EF0206-E94E-477E-8FDE-1481E5BEA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313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125D8-521E-4397-A149-70268CA79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A49098-E822-44DF-91A3-55BBEFAEC1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32F28-F782-410A-A0C5-8C3BCC8B8F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E3F319-18C2-471E-BAE7-704E6A450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1CD0A8-B2E1-4D58-BB99-BEB77EFA0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0E4303-F799-46C6-9086-2DD52C197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0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42989-8C98-4A7E-AEAE-296D2050A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1FD149-1503-4164-A2BB-D276E7E142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7D9D68-DC8A-4BFE-9D37-682ABA68A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EA935-3205-4D95-ADBD-3250D7FF8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E5F5E-D96F-4E3D-9A2F-843747EA4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714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50F1AB-DFFF-433F-8978-777C353509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25979"/>
            <a:ext cx="2190750" cy="678047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128472-25C8-494A-AE4A-0D910B2A08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25979"/>
            <a:ext cx="6445250" cy="678047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CC7F6-EE5C-4597-85D8-0049B4438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C7608-0C48-4715-9F48-29B499565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21E127-719B-44FF-91DB-C71D215DB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132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E49213-0841-4643-8893-81443B66F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25981"/>
            <a:ext cx="8763000" cy="1546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A1699E-E74A-442C-AF63-B5B7C93964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129896"/>
            <a:ext cx="8763000" cy="50765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74DFA-BFBA-4B25-AA97-57A146B562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99841-4C53-43F4-9FA5-10CD3213648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11D9E-F4AF-4EAB-ACDE-44AB0BF44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415744"/>
            <a:ext cx="3429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CFE89-7C31-4796-83B1-6AEFEC7A86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23172-1C5B-4FE7-BDB0-0A9FF34DD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98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31A3F4-8EBF-4CF7-9B25-A4613BF87EE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150" y="247650"/>
            <a:ext cx="4947920" cy="510057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40861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5F1F36-83A5-4BE9-9064-2D72FC8B1FEF}"/>
              </a:ext>
            </a:extLst>
          </p:cNvPr>
          <p:cNvSpPr txBox="1"/>
          <p:nvPr/>
        </p:nvSpPr>
        <p:spPr>
          <a:xfrm>
            <a:off x="1028700" y="0"/>
            <a:ext cx="8712200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We need your help!</a:t>
            </a:r>
          </a:p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W</a:t>
            </a:r>
            <a:r>
              <a:rPr lang="en-GB" sz="2100" b="1">
                <a:solidFill>
                  <a:srgbClr val="000000"/>
                </a:solidFill>
                <a:latin typeface="SassoonCRInfant - 36"/>
              </a:rPr>
              <a:t>e really need to more scooters to make our wheelie zone better.</a:t>
            </a:r>
          </a:p>
          <a:p>
            <a:r>
              <a:rPr lang="en-GB" sz="2100" b="1">
                <a:solidFill>
                  <a:srgbClr val="000000"/>
                </a:solidFill>
                <a:latin typeface="SassoonCRInfant - 36"/>
              </a:rPr>
              <a:t>Does anyone have an old scooter that they don't want anymore?</a:t>
            </a:r>
          </a:p>
          <a:p>
            <a:r>
              <a:rPr lang="en-GB" sz="2100" b="1">
                <a:solidFill>
                  <a:srgbClr val="000000"/>
                </a:solidFill>
                <a:latin typeface="SassoonCRInfant - 36"/>
              </a:rPr>
              <a:t>Or an old toddler's pram?</a:t>
            </a:r>
          </a:p>
        </p:txBody>
      </p:sp>
    </p:spTree>
    <p:extLst>
      <p:ext uri="{BB962C8B-B14F-4D97-AF65-F5344CB8AC3E}">
        <p14:creationId xmlns:p14="http://schemas.microsoft.com/office/powerpoint/2010/main" val="2339927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7409F5-5D21-480C-8FA1-D4BABFF907F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1739900"/>
            <a:ext cx="2491994" cy="238467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001E5D-C302-4687-81ED-FA49B9ADAE3F}"/>
              </a:ext>
            </a:extLst>
          </p:cNvPr>
          <p:cNvSpPr txBox="1"/>
          <p:nvPr/>
        </p:nvSpPr>
        <p:spPr>
          <a:xfrm>
            <a:off x="685800" y="0"/>
            <a:ext cx="8563991" cy="45704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A</a:t>
            </a:r>
            <a:r>
              <a:rPr lang="en-GB" sz="3900" b="1">
                <a:solidFill>
                  <a:srgbClr val="FF0000"/>
                </a:solidFill>
                <a:latin typeface="SassoonInfant - 65"/>
              </a:rPr>
              <a:t>mazing play last week! </a:t>
            </a: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r>
              <a:rPr lang="en-GB" sz="3900" b="1">
                <a:solidFill>
                  <a:srgbClr val="FF0000"/>
                </a:solidFill>
                <a:latin typeface="SassoonInfant - 65"/>
              </a:rPr>
              <a:t>  </a:t>
            </a: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48C96E-A9D4-4DD1-BB04-2BF53F7B3C5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" y="1955800"/>
            <a:ext cx="2690876" cy="266827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0AD6DE-4179-4B5D-8A5C-16FA80E87B9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977900"/>
            <a:ext cx="2482723" cy="15937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D61EC24-F6FC-4C02-AB82-E516AD37744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2374900"/>
            <a:ext cx="2836291" cy="243408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856420-532A-4C37-A961-15C675682335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0" y="2374900"/>
            <a:ext cx="2863723" cy="30542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01F0CA-3FE4-4BE8-8772-697B9F5F2BAA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350" y="889000"/>
            <a:ext cx="3219323" cy="19239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59A13B4-CB68-4785-9AC9-7233DA55AC7A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900" y="965200"/>
            <a:ext cx="2051812" cy="177050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126720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3A252F-40F0-4B07-9C7F-0301A66B628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50" y="-38100"/>
            <a:ext cx="2522220" cy="28878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CC27BF-30F5-49D1-95B1-24F57F788BB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266700"/>
            <a:ext cx="2843530" cy="238226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89BAC6-A720-423C-8207-22CCD1D7BD9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0" y="2298700"/>
            <a:ext cx="2895092" cy="237528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94A14CC-41C8-424A-AB08-F66CA4531D0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700" y="2108200"/>
            <a:ext cx="3285490" cy="258800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23AAC31-7005-4969-93A0-C864F2FF6B74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00" y="2273300"/>
            <a:ext cx="2252472" cy="205905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5635C30-7A45-4B3C-9F86-F73427808984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76200"/>
            <a:ext cx="2036953" cy="217284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197689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D486FA-E40F-48F7-B8F1-11FC3D4C5C16}"/>
              </a:ext>
            </a:extLst>
          </p:cNvPr>
          <p:cNvSpPr txBox="1"/>
          <p:nvPr/>
        </p:nvSpPr>
        <p:spPr>
          <a:xfrm>
            <a:off x="673100" y="0"/>
            <a:ext cx="9347200" cy="45704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O</a:t>
            </a:r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pal Guardians(Innovate) </a:t>
            </a: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  </a:t>
            </a: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38E066-7445-4686-B5EF-E7349913438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900" y="1054100"/>
            <a:ext cx="3469099" cy="449339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8CBD3D-5D83-466C-B683-C403878DD81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400" y="1054100"/>
            <a:ext cx="3735578" cy="615759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878415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52191-F8A0-4EC1-92E7-4C7D53F70C7D}"/>
              </a:ext>
            </a:extLst>
          </p:cNvPr>
          <p:cNvSpPr txBox="1"/>
          <p:nvPr/>
        </p:nvSpPr>
        <p:spPr>
          <a:xfrm>
            <a:off x="12700" y="0"/>
            <a:ext cx="9372600" cy="132343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b="1" u="sng">
                <a:solidFill>
                  <a:srgbClr val="000000"/>
                </a:solidFill>
                <a:latin typeface="SassoonInfant - 28"/>
              </a:rPr>
              <a:t>Reminder of Rules</a:t>
            </a:r>
          </a:p>
          <a:p>
            <a:r>
              <a:rPr lang="en-GB" sz="1600" b="1" u="sng">
                <a:solidFill>
                  <a:srgbClr val="000000"/>
                </a:solidFill>
                <a:latin typeface="SassoonInfant - 28"/>
              </a:rPr>
              <a:t>1</a:t>
            </a:r>
            <a:r>
              <a:rPr lang="en-GB" sz="1600" b="1">
                <a:solidFill>
                  <a:srgbClr val="000000"/>
                </a:solidFill>
                <a:latin typeface="SassoonInfant - 28"/>
              </a:rPr>
              <a:t>. Year 6 to go on scooters at 12:55 when KS1 are tidying up , not before.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2.If there is an incident at lunch time you MUST tell a member of the play team. </a:t>
            </a:r>
          </a:p>
          <a:p>
            <a:r>
              <a:rPr lang="en-GB" sz="1600" b="1">
                <a:solidFill>
                  <a:srgbClr val="000000"/>
                </a:solidFill>
                <a:latin typeface="SassoonInfant - 28"/>
              </a:rPr>
              <a:t>3. Keep wellies on the rack. </a:t>
            </a:r>
          </a:p>
          <a:p>
            <a:endParaRPr lang="en-GB" sz="1600" b="1">
              <a:solidFill>
                <a:srgbClr val="000000"/>
              </a:solidFill>
              <a:latin typeface="SassoonInfant - 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6FC9F1-E31A-455B-92E8-D0040EBA431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2298700"/>
            <a:ext cx="4282821" cy="317271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52643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838777-D6DB-45EE-83F2-7E81A9ECFC8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23054" y="876681"/>
            <a:ext cx="4819778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DD40FC-2EF6-40A5-BE3A-79381CF0317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129" y="11410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44F509C-1A4F-4E4B-877F-73587C1DE697}"/>
              </a:ext>
            </a:extLst>
          </p:cNvPr>
          <p:cNvSpPr txBox="1"/>
          <p:nvPr/>
        </p:nvSpPr>
        <p:spPr>
          <a:xfrm>
            <a:off x="1308100" y="101600"/>
            <a:ext cx="8095641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4193279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1074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Custom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SassoonCRInfant - 36</vt:lpstr>
      <vt:lpstr>Calibri Light</vt:lpstr>
      <vt:lpstr>Calibri</vt:lpstr>
      <vt:lpstr>SassoonInfant - 28</vt:lpstr>
      <vt:lpstr>SassoonInfant - 65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2023-11-29T10:10:55Z</dcterms:created>
  <dcterms:modified xsi:type="dcterms:W3CDTF">2023-11-29T10:10:56Z</dcterms:modified>
</cp:coreProperties>
</file>