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0160000" cy="8636000"/>
  <p:notesSz cx="6858000" cy="9144000"/>
  <p:embeddedFontLst>
    <p:embeddedFont>
      <p:font typeface="Calibri" panose="020F0502020204030204" pitchFamily="34" charset="0"/>
      <p:regular r:id="rId12"/>
      <p:bold r:id="rId13"/>
      <p:italic r:id="rId14"/>
      <p:boldItalic r:id="rId15"/>
    </p:embeddedFont>
    <p:embeddedFont>
      <p:font typeface="Calibri Light" panose="020F0302020204030204" pitchFamily="34" charset="0"/>
      <p:regular r:id="rId16"/>
      <p: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672C3-8CDE-471F-8FC0-DCDE7B13011A}"/>
              </a:ext>
            </a:extLst>
          </p:cNvPr>
          <p:cNvSpPr>
            <a:spLocks noGrp="1"/>
          </p:cNvSpPr>
          <p:nvPr>
            <p:ph type="ctrTitle"/>
          </p:nvPr>
        </p:nvSpPr>
        <p:spPr>
          <a:xfrm>
            <a:off x="1270000" y="1413346"/>
            <a:ext cx="7620000" cy="3006607"/>
          </a:xfrm>
        </p:spPr>
        <p:txBody>
          <a:bodyPr anchor="b"/>
          <a:lstStyle>
            <a:lvl1pPr algn="ctr">
              <a:defRPr sz="5000"/>
            </a:lvl1pPr>
          </a:lstStyle>
          <a:p>
            <a:r>
              <a:rPr lang="en-GB"/>
              <a:t>Click to edit Master title style</a:t>
            </a:r>
          </a:p>
        </p:txBody>
      </p:sp>
      <p:sp>
        <p:nvSpPr>
          <p:cNvPr id="3" name="Subtitle 2">
            <a:extLst>
              <a:ext uri="{FF2B5EF4-FFF2-40B4-BE49-F238E27FC236}">
                <a16:creationId xmlns:a16="http://schemas.microsoft.com/office/drawing/2014/main" id="{3729B31D-119D-4DAC-B219-B44A3DA7CB25}"/>
              </a:ext>
            </a:extLst>
          </p:cNvPr>
          <p:cNvSpPr>
            <a:spLocks noGrp="1"/>
          </p:cNvSpPr>
          <p:nvPr>
            <p:ph type="subTitle" idx="1"/>
          </p:nvPr>
        </p:nvSpPr>
        <p:spPr>
          <a:xfrm>
            <a:off x="1270000" y="4535900"/>
            <a:ext cx="7620000" cy="2085034"/>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GB"/>
              <a:t>Click to edit Master subtitle style</a:t>
            </a:r>
          </a:p>
        </p:txBody>
      </p:sp>
      <p:sp>
        <p:nvSpPr>
          <p:cNvPr id="4" name="Date Placeholder 3">
            <a:extLst>
              <a:ext uri="{FF2B5EF4-FFF2-40B4-BE49-F238E27FC236}">
                <a16:creationId xmlns:a16="http://schemas.microsoft.com/office/drawing/2014/main" id="{E7E67D8F-AEAF-43D5-AFEB-EE55C27D3D8F}"/>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5" name="Footer Placeholder 4">
            <a:extLst>
              <a:ext uri="{FF2B5EF4-FFF2-40B4-BE49-F238E27FC236}">
                <a16:creationId xmlns:a16="http://schemas.microsoft.com/office/drawing/2014/main" id="{0407CA88-BDC1-41FD-8ED9-F9D0564610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CBEE5A-1AB8-4876-B604-B4DD4A357D12}"/>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1897812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4A053-BBB7-4D74-B759-D65F644BF89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CB822D2-53E4-4CB6-9196-FE570699A98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F20573B-E58D-40B3-9F5D-D000F8441DB8}"/>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5" name="Footer Placeholder 4">
            <a:extLst>
              <a:ext uri="{FF2B5EF4-FFF2-40B4-BE49-F238E27FC236}">
                <a16:creationId xmlns:a16="http://schemas.microsoft.com/office/drawing/2014/main" id="{4C568097-FBA8-4DD7-8D63-3046AD9F99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C37C90-86F9-4F42-9068-54EB6A42A552}"/>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2036663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8D187-2920-4226-AF91-C5AB87F4DF94}"/>
              </a:ext>
            </a:extLst>
          </p:cNvPr>
          <p:cNvSpPr>
            <a:spLocks noGrp="1"/>
          </p:cNvSpPr>
          <p:nvPr>
            <p:ph type="title"/>
          </p:nvPr>
        </p:nvSpPr>
        <p:spPr>
          <a:xfrm>
            <a:off x="693208" y="2153006"/>
            <a:ext cx="8763000" cy="3592335"/>
          </a:xfrm>
        </p:spPr>
        <p:txBody>
          <a:bodyPr anchor="b"/>
          <a:lstStyle>
            <a:lvl1pPr>
              <a:defRPr sz="5000"/>
            </a:lvl1pPr>
          </a:lstStyle>
          <a:p>
            <a:r>
              <a:rPr lang="en-GB"/>
              <a:t>Click to edit Master title style</a:t>
            </a:r>
          </a:p>
        </p:txBody>
      </p:sp>
      <p:sp>
        <p:nvSpPr>
          <p:cNvPr id="3" name="Text Placeholder 2">
            <a:extLst>
              <a:ext uri="{FF2B5EF4-FFF2-40B4-BE49-F238E27FC236}">
                <a16:creationId xmlns:a16="http://schemas.microsoft.com/office/drawing/2014/main" id="{57FDDABA-3179-4C2C-AED5-40BCB1D5D57F}"/>
              </a:ext>
            </a:extLst>
          </p:cNvPr>
          <p:cNvSpPr>
            <a:spLocks noGrp="1"/>
          </p:cNvSpPr>
          <p:nvPr>
            <p:ph type="body" idx="1"/>
          </p:nvPr>
        </p:nvSpPr>
        <p:spPr>
          <a:xfrm>
            <a:off x="693208" y="5779326"/>
            <a:ext cx="8763000" cy="188912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870D1B8-6247-4319-8F6B-9AB13CAC6874}"/>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5" name="Footer Placeholder 4">
            <a:extLst>
              <a:ext uri="{FF2B5EF4-FFF2-40B4-BE49-F238E27FC236}">
                <a16:creationId xmlns:a16="http://schemas.microsoft.com/office/drawing/2014/main" id="{0C237458-0A8A-47EC-A766-4F62737415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583D89-7E0C-4B0E-85CA-DF57D9D234F0}"/>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28833987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01C8D-9E02-4430-B9F9-1934F6B8A17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A636BD3-878B-4D92-97E8-5A467B1041CB}"/>
              </a:ext>
            </a:extLst>
          </p:cNvPr>
          <p:cNvSpPr>
            <a:spLocks noGrp="1"/>
          </p:cNvSpPr>
          <p:nvPr>
            <p:ph sz="half" idx="1"/>
          </p:nvPr>
        </p:nvSpPr>
        <p:spPr>
          <a:xfrm>
            <a:off x="698500" y="2298935"/>
            <a:ext cx="4318000" cy="54794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F0C7AF5-8DF8-44B6-B6AD-EB057B94B0F1}"/>
              </a:ext>
            </a:extLst>
          </p:cNvPr>
          <p:cNvSpPr>
            <a:spLocks noGrp="1"/>
          </p:cNvSpPr>
          <p:nvPr>
            <p:ph sz="half" idx="2"/>
          </p:nvPr>
        </p:nvSpPr>
        <p:spPr>
          <a:xfrm>
            <a:off x="5143500" y="2298935"/>
            <a:ext cx="4318000" cy="54794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754D854-0A95-406A-AA47-C65BCBF45F73}"/>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6" name="Footer Placeholder 5">
            <a:extLst>
              <a:ext uri="{FF2B5EF4-FFF2-40B4-BE49-F238E27FC236}">
                <a16:creationId xmlns:a16="http://schemas.microsoft.com/office/drawing/2014/main" id="{88D0CD7A-4B0A-4505-96FF-E3216D4A0D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8BEEA8-3B3E-4721-98A5-D4985D52E778}"/>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839354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252FF-7135-4916-82E6-611F5285B7F3}"/>
              </a:ext>
            </a:extLst>
          </p:cNvPr>
          <p:cNvSpPr>
            <a:spLocks noGrp="1"/>
          </p:cNvSpPr>
          <p:nvPr>
            <p:ph type="title"/>
          </p:nvPr>
        </p:nvSpPr>
        <p:spPr>
          <a:xfrm>
            <a:off x="699823" y="459789"/>
            <a:ext cx="8763000" cy="1669227"/>
          </a:xfrm>
        </p:spPr>
        <p:txBody>
          <a:bodyPr/>
          <a:lstStyle/>
          <a:p>
            <a:r>
              <a:rPr lang="en-GB"/>
              <a:t>Click to edit Master title style</a:t>
            </a:r>
          </a:p>
        </p:txBody>
      </p:sp>
      <p:sp>
        <p:nvSpPr>
          <p:cNvPr id="3" name="Text Placeholder 2">
            <a:extLst>
              <a:ext uri="{FF2B5EF4-FFF2-40B4-BE49-F238E27FC236}">
                <a16:creationId xmlns:a16="http://schemas.microsoft.com/office/drawing/2014/main" id="{F6D2A8DC-44F4-406B-86E2-27F9663F5A3F}"/>
              </a:ext>
            </a:extLst>
          </p:cNvPr>
          <p:cNvSpPr>
            <a:spLocks noGrp="1"/>
          </p:cNvSpPr>
          <p:nvPr>
            <p:ph type="body" idx="1"/>
          </p:nvPr>
        </p:nvSpPr>
        <p:spPr>
          <a:xfrm>
            <a:off x="699824" y="2117020"/>
            <a:ext cx="4298156" cy="1037519"/>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GB"/>
              <a:t>Click to edit Master text styles</a:t>
            </a:r>
          </a:p>
        </p:txBody>
      </p:sp>
      <p:sp>
        <p:nvSpPr>
          <p:cNvPr id="4" name="Content Placeholder 3">
            <a:extLst>
              <a:ext uri="{FF2B5EF4-FFF2-40B4-BE49-F238E27FC236}">
                <a16:creationId xmlns:a16="http://schemas.microsoft.com/office/drawing/2014/main" id="{B1D756FB-9EFB-4FF2-8B96-0568D1F611FC}"/>
              </a:ext>
            </a:extLst>
          </p:cNvPr>
          <p:cNvSpPr>
            <a:spLocks noGrp="1"/>
          </p:cNvSpPr>
          <p:nvPr>
            <p:ph sz="half" idx="2"/>
          </p:nvPr>
        </p:nvSpPr>
        <p:spPr>
          <a:xfrm>
            <a:off x="699824" y="3154539"/>
            <a:ext cx="4298156" cy="46398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5607CB7-4B09-4F04-971A-79B1D9B7BA24}"/>
              </a:ext>
            </a:extLst>
          </p:cNvPr>
          <p:cNvSpPr>
            <a:spLocks noGrp="1"/>
          </p:cNvSpPr>
          <p:nvPr>
            <p:ph type="body" sz="quarter" idx="3"/>
          </p:nvPr>
        </p:nvSpPr>
        <p:spPr>
          <a:xfrm>
            <a:off x="5143501" y="2117020"/>
            <a:ext cx="4319323" cy="1037519"/>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GB"/>
              <a:t>Click to edit Master text styles</a:t>
            </a:r>
          </a:p>
        </p:txBody>
      </p:sp>
      <p:sp>
        <p:nvSpPr>
          <p:cNvPr id="6" name="Content Placeholder 5">
            <a:extLst>
              <a:ext uri="{FF2B5EF4-FFF2-40B4-BE49-F238E27FC236}">
                <a16:creationId xmlns:a16="http://schemas.microsoft.com/office/drawing/2014/main" id="{C0FD7006-46D3-42ED-8653-5092F4B9371B}"/>
              </a:ext>
            </a:extLst>
          </p:cNvPr>
          <p:cNvSpPr>
            <a:spLocks noGrp="1"/>
          </p:cNvSpPr>
          <p:nvPr>
            <p:ph sz="quarter" idx="4"/>
          </p:nvPr>
        </p:nvSpPr>
        <p:spPr>
          <a:xfrm>
            <a:off x="5143501" y="3154539"/>
            <a:ext cx="4319323" cy="46398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95C931D9-D2EC-44BC-95E5-3002AB65F776}"/>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8" name="Footer Placeholder 7">
            <a:extLst>
              <a:ext uri="{FF2B5EF4-FFF2-40B4-BE49-F238E27FC236}">
                <a16:creationId xmlns:a16="http://schemas.microsoft.com/office/drawing/2014/main" id="{CEA95C40-1E4C-4FDA-85B2-5B33D77028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A1FE558-DC43-45E5-AE39-7379DCF3680C}"/>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1155233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3907F-AD08-4EB3-98EB-164BD5A912C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A0273D4-1D96-4663-B8E4-5F77C42074DB}"/>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4" name="Footer Placeholder 3">
            <a:extLst>
              <a:ext uri="{FF2B5EF4-FFF2-40B4-BE49-F238E27FC236}">
                <a16:creationId xmlns:a16="http://schemas.microsoft.com/office/drawing/2014/main" id="{7EF30171-7A0E-4E7A-AFC1-DBF909DAE7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4F84D55-4067-4081-A19A-86DB224150D8}"/>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3876557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33AC57-8727-4CE4-9BA0-EED40051B02E}"/>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3" name="Footer Placeholder 2">
            <a:extLst>
              <a:ext uri="{FF2B5EF4-FFF2-40B4-BE49-F238E27FC236}">
                <a16:creationId xmlns:a16="http://schemas.microsoft.com/office/drawing/2014/main" id="{DCDEB1CF-6E8C-4AFA-8EA8-7392AE8E189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7348F1-4020-4C05-84AF-22BC1F39F629}"/>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2147821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A3455-FA6F-4E1B-B740-6EA0ED270B9A}"/>
              </a:ext>
            </a:extLst>
          </p:cNvPr>
          <p:cNvSpPr>
            <a:spLocks noGrp="1"/>
          </p:cNvSpPr>
          <p:nvPr>
            <p:ph type="title"/>
          </p:nvPr>
        </p:nvSpPr>
        <p:spPr>
          <a:xfrm>
            <a:off x="699824" y="575733"/>
            <a:ext cx="3276864" cy="2015067"/>
          </a:xfrm>
        </p:spPr>
        <p:txBody>
          <a:bodyPr anchor="b"/>
          <a:lstStyle>
            <a:lvl1pPr>
              <a:defRPr sz="2667"/>
            </a:lvl1pPr>
          </a:lstStyle>
          <a:p>
            <a:r>
              <a:rPr lang="en-GB"/>
              <a:t>Click to edit Master title style</a:t>
            </a:r>
          </a:p>
        </p:txBody>
      </p:sp>
      <p:sp>
        <p:nvSpPr>
          <p:cNvPr id="3" name="Content Placeholder 2">
            <a:extLst>
              <a:ext uri="{FF2B5EF4-FFF2-40B4-BE49-F238E27FC236}">
                <a16:creationId xmlns:a16="http://schemas.microsoft.com/office/drawing/2014/main" id="{39E3A377-6225-44D7-BF9C-FC31DC9F6870}"/>
              </a:ext>
            </a:extLst>
          </p:cNvPr>
          <p:cNvSpPr>
            <a:spLocks noGrp="1"/>
          </p:cNvSpPr>
          <p:nvPr>
            <p:ph idx="1"/>
          </p:nvPr>
        </p:nvSpPr>
        <p:spPr>
          <a:xfrm>
            <a:off x="4319323" y="1243426"/>
            <a:ext cx="5143500" cy="6137157"/>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C28E218-8375-4F4E-80E9-3725C4E84642}"/>
              </a:ext>
            </a:extLst>
          </p:cNvPr>
          <p:cNvSpPr>
            <a:spLocks noGrp="1"/>
          </p:cNvSpPr>
          <p:nvPr>
            <p:ph type="body" sz="half" idx="2"/>
          </p:nvPr>
        </p:nvSpPr>
        <p:spPr>
          <a:xfrm>
            <a:off x="699824" y="2590800"/>
            <a:ext cx="3276864" cy="4799777"/>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GB"/>
              <a:t>Click to edit Master text styles</a:t>
            </a:r>
          </a:p>
        </p:txBody>
      </p:sp>
      <p:sp>
        <p:nvSpPr>
          <p:cNvPr id="5" name="Date Placeholder 4">
            <a:extLst>
              <a:ext uri="{FF2B5EF4-FFF2-40B4-BE49-F238E27FC236}">
                <a16:creationId xmlns:a16="http://schemas.microsoft.com/office/drawing/2014/main" id="{DF5EA9C5-8973-4FB8-AEE4-6EAF849A58A7}"/>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6" name="Footer Placeholder 5">
            <a:extLst>
              <a:ext uri="{FF2B5EF4-FFF2-40B4-BE49-F238E27FC236}">
                <a16:creationId xmlns:a16="http://schemas.microsoft.com/office/drawing/2014/main" id="{AA0F3B76-CFF1-4A55-8144-3675ACEC67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7C6BBB-A964-491F-8BF6-08C7B0B02A20}"/>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1773442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D413E-9054-40D7-BAA8-E0ED14415049}"/>
              </a:ext>
            </a:extLst>
          </p:cNvPr>
          <p:cNvSpPr>
            <a:spLocks noGrp="1"/>
          </p:cNvSpPr>
          <p:nvPr>
            <p:ph type="title"/>
          </p:nvPr>
        </p:nvSpPr>
        <p:spPr>
          <a:xfrm>
            <a:off x="699824" y="575733"/>
            <a:ext cx="3276864" cy="2015067"/>
          </a:xfrm>
        </p:spPr>
        <p:txBody>
          <a:bodyPr anchor="b"/>
          <a:lstStyle>
            <a:lvl1pPr>
              <a:defRPr sz="2667"/>
            </a:lvl1pPr>
          </a:lstStyle>
          <a:p>
            <a:r>
              <a:rPr lang="en-GB"/>
              <a:t>Click to edit Master title style</a:t>
            </a:r>
          </a:p>
        </p:txBody>
      </p:sp>
      <p:sp>
        <p:nvSpPr>
          <p:cNvPr id="3" name="Picture Placeholder 2">
            <a:extLst>
              <a:ext uri="{FF2B5EF4-FFF2-40B4-BE49-F238E27FC236}">
                <a16:creationId xmlns:a16="http://schemas.microsoft.com/office/drawing/2014/main" id="{DF4729A4-B1CE-4C7B-B720-BFE9ADBB95E8}"/>
              </a:ext>
            </a:extLst>
          </p:cNvPr>
          <p:cNvSpPr>
            <a:spLocks noGrp="1"/>
          </p:cNvSpPr>
          <p:nvPr>
            <p:ph type="pic" idx="1"/>
          </p:nvPr>
        </p:nvSpPr>
        <p:spPr>
          <a:xfrm>
            <a:off x="4319323" y="1243426"/>
            <a:ext cx="5143500" cy="6137157"/>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314E4018-1679-44E3-960E-1E9BA10BA73F}"/>
              </a:ext>
            </a:extLst>
          </p:cNvPr>
          <p:cNvSpPr>
            <a:spLocks noGrp="1"/>
          </p:cNvSpPr>
          <p:nvPr>
            <p:ph type="body" sz="half" idx="2"/>
          </p:nvPr>
        </p:nvSpPr>
        <p:spPr>
          <a:xfrm>
            <a:off x="699824" y="2590800"/>
            <a:ext cx="3276864" cy="4799777"/>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GB"/>
              <a:t>Click to edit Master text styles</a:t>
            </a:r>
          </a:p>
        </p:txBody>
      </p:sp>
      <p:sp>
        <p:nvSpPr>
          <p:cNvPr id="5" name="Date Placeholder 4">
            <a:extLst>
              <a:ext uri="{FF2B5EF4-FFF2-40B4-BE49-F238E27FC236}">
                <a16:creationId xmlns:a16="http://schemas.microsoft.com/office/drawing/2014/main" id="{B6F986D4-EFEC-4FEC-BE07-606E69607268}"/>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6" name="Footer Placeholder 5">
            <a:extLst>
              <a:ext uri="{FF2B5EF4-FFF2-40B4-BE49-F238E27FC236}">
                <a16:creationId xmlns:a16="http://schemas.microsoft.com/office/drawing/2014/main" id="{FC8F1AF6-E8A0-45C0-BAB1-E8A040477A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E7B7AF9-4D01-4644-801A-5D0317209837}"/>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126553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98011-E2D0-41EA-A9A7-8E66C7F0FA4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802A5FE-8D77-4C65-80A9-A57162785D3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CDDE60-B3E0-4FE6-AB98-3EC06338D270}"/>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5" name="Footer Placeholder 4">
            <a:extLst>
              <a:ext uri="{FF2B5EF4-FFF2-40B4-BE49-F238E27FC236}">
                <a16:creationId xmlns:a16="http://schemas.microsoft.com/office/drawing/2014/main" id="{76675C73-C124-45AA-A664-B8FEB5DDC7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797CC4-D48B-4CE6-B710-B1F9207C2043}"/>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3347223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DD99C7-F36B-4BF6-BB4D-04A75934393F}"/>
              </a:ext>
            </a:extLst>
          </p:cNvPr>
          <p:cNvSpPr>
            <a:spLocks noGrp="1"/>
          </p:cNvSpPr>
          <p:nvPr>
            <p:ph type="title" orient="vert"/>
          </p:nvPr>
        </p:nvSpPr>
        <p:spPr>
          <a:xfrm>
            <a:off x="7270750" y="459787"/>
            <a:ext cx="2190750" cy="7318611"/>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4AD0EE0-3B8B-4D48-9CAD-E1941F53C806}"/>
              </a:ext>
            </a:extLst>
          </p:cNvPr>
          <p:cNvSpPr>
            <a:spLocks noGrp="1"/>
          </p:cNvSpPr>
          <p:nvPr>
            <p:ph type="body" orient="vert" idx="1"/>
          </p:nvPr>
        </p:nvSpPr>
        <p:spPr>
          <a:xfrm>
            <a:off x="698500" y="459787"/>
            <a:ext cx="6445250" cy="731861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6F4BE21-CE5A-4F21-BD2E-895B0CDDB2EE}"/>
              </a:ext>
            </a:extLst>
          </p:cNvPr>
          <p:cNvSpPr>
            <a:spLocks noGrp="1"/>
          </p:cNvSpPr>
          <p:nvPr>
            <p:ph type="dt" sz="half" idx="10"/>
          </p:nvPr>
        </p:nvSpPr>
        <p:spPr/>
        <p:txBody>
          <a:bodyPr/>
          <a:lstStyle/>
          <a:p>
            <a:fld id="{3113C1BE-9A0E-4554-95C7-26BA4F7685B5}" type="datetimeFigureOut">
              <a:rPr lang="en-GB" smtClean="0"/>
              <a:t>17/05/2024</a:t>
            </a:fld>
            <a:endParaRPr lang="en-GB"/>
          </a:p>
        </p:txBody>
      </p:sp>
      <p:sp>
        <p:nvSpPr>
          <p:cNvPr id="5" name="Footer Placeholder 4">
            <a:extLst>
              <a:ext uri="{FF2B5EF4-FFF2-40B4-BE49-F238E27FC236}">
                <a16:creationId xmlns:a16="http://schemas.microsoft.com/office/drawing/2014/main" id="{0A52B30B-1BD5-4433-A71F-ECADDC94B6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81A8BC-E824-4FC4-A1ED-9940EB5D1FBF}"/>
              </a:ext>
            </a:extLst>
          </p:cNvPr>
          <p:cNvSpPr>
            <a:spLocks noGrp="1"/>
          </p:cNvSpPr>
          <p:nvPr>
            <p:ph type="sldNum" sz="quarter" idx="12"/>
          </p:nvPr>
        </p:nvSpPr>
        <p:spPr/>
        <p:txBody>
          <a:bodyPr/>
          <a:lstStyle/>
          <a:p>
            <a:fld id="{ABEC0B62-0332-4E57-835E-D2E64EB47D45}" type="slidenum">
              <a:rPr lang="en-GB" smtClean="0"/>
              <a:t>‹#›</a:t>
            </a:fld>
            <a:endParaRPr lang="en-GB"/>
          </a:p>
        </p:txBody>
      </p:sp>
    </p:spTree>
    <p:extLst>
      <p:ext uri="{BB962C8B-B14F-4D97-AF65-F5344CB8AC3E}">
        <p14:creationId xmlns:p14="http://schemas.microsoft.com/office/powerpoint/2010/main" val="2975978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C13A6D-1A8C-40D5-927E-C58EA61216C0}"/>
              </a:ext>
            </a:extLst>
          </p:cNvPr>
          <p:cNvSpPr>
            <a:spLocks noGrp="1"/>
          </p:cNvSpPr>
          <p:nvPr>
            <p:ph type="title"/>
          </p:nvPr>
        </p:nvSpPr>
        <p:spPr>
          <a:xfrm>
            <a:off x="698500" y="459789"/>
            <a:ext cx="8763000" cy="1669227"/>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F93B575-813C-4A35-A8FF-6B3E30F345A1}"/>
              </a:ext>
            </a:extLst>
          </p:cNvPr>
          <p:cNvSpPr>
            <a:spLocks noGrp="1"/>
          </p:cNvSpPr>
          <p:nvPr>
            <p:ph type="body" idx="1"/>
          </p:nvPr>
        </p:nvSpPr>
        <p:spPr>
          <a:xfrm>
            <a:off x="698500" y="2298935"/>
            <a:ext cx="8763000" cy="54794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F735E5A-DC5F-4C03-B6E1-FDD7E5F847C1}"/>
              </a:ext>
            </a:extLst>
          </p:cNvPr>
          <p:cNvSpPr>
            <a:spLocks noGrp="1"/>
          </p:cNvSpPr>
          <p:nvPr>
            <p:ph type="dt" sz="half" idx="2"/>
          </p:nvPr>
        </p:nvSpPr>
        <p:spPr>
          <a:xfrm>
            <a:off x="698500" y="8004295"/>
            <a:ext cx="2286000" cy="459787"/>
          </a:xfrm>
          <a:prstGeom prst="rect">
            <a:avLst/>
          </a:prstGeom>
        </p:spPr>
        <p:txBody>
          <a:bodyPr vert="horz" lIns="91440" tIns="45720" rIns="91440" bIns="45720" rtlCol="0" anchor="ctr"/>
          <a:lstStyle>
            <a:lvl1pPr algn="l">
              <a:defRPr sz="1000">
                <a:solidFill>
                  <a:schemeClr val="tx1">
                    <a:tint val="75000"/>
                  </a:schemeClr>
                </a:solidFill>
              </a:defRPr>
            </a:lvl1pPr>
          </a:lstStyle>
          <a:p>
            <a:fld id="{3113C1BE-9A0E-4554-95C7-26BA4F7685B5}" type="datetimeFigureOut">
              <a:rPr lang="en-GB" smtClean="0"/>
              <a:t>17/05/2024</a:t>
            </a:fld>
            <a:endParaRPr lang="en-GB"/>
          </a:p>
        </p:txBody>
      </p:sp>
      <p:sp>
        <p:nvSpPr>
          <p:cNvPr id="5" name="Footer Placeholder 4">
            <a:extLst>
              <a:ext uri="{FF2B5EF4-FFF2-40B4-BE49-F238E27FC236}">
                <a16:creationId xmlns:a16="http://schemas.microsoft.com/office/drawing/2014/main" id="{CBB39441-B4F7-434E-A9D1-7B3DD49232F2}"/>
              </a:ext>
            </a:extLst>
          </p:cNvPr>
          <p:cNvSpPr>
            <a:spLocks noGrp="1"/>
          </p:cNvSpPr>
          <p:nvPr>
            <p:ph type="ftr" sz="quarter" idx="3"/>
          </p:nvPr>
        </p:nvSpPr>
        <p:spPr>
          <a:xfrm>
            <a:off x="3365500" y="8004295"/>
            <a:ext cx="3429000" cy="459787"/>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DB08480-56FF-484E-8C05-BE5DB43FFB0C}"/>
              </a:ext>
            </a:extLst>
          </p:cNvPr>
          <p:cNvSpPr>
            <a:spLocks noGrp="1"/>
          </p:cNvSpPr>
          <p:nvPr>
            <p:ph type="sldNum" sz="quarter" idx="4"/>
          </p:nvPr>
        </p:nvSpPr>
        <p:spPr>
          <a:xfrm>
            <a:off x="7175500" y="8004295"/>
            <a:ext cx="2286000" cy="459787"/>
          </a:xfrm>
          <a:prstGeom prst="rect">
            <a:avLst/>
          </a:prstGeom>
        </p:spPr>
        <p:txBody>
          <a:bodyPr vert="horz" lIns="91440" tIns="45720" rIns="91440" bIns="45720" rtlCol="0" anchor="ctr"/>
          <a:lstStyle>
            <a:lvl1pPr algn="r">
              <a:defRPr sz="1000">
                <a:solidFill>
                  <a:schemeClr val="tx1">
                    <a:tint val="75000"/>
                  </a:schemeClr>
                </a:solidFill>
              </a:defRPr>
            </a:lvl1pPr>
          </a:lstStyle>
          <a:p>
            <a:fld id="{ABEC0B62-0332-4E57-835E-D2E64EB47D45}" type="slidenum">
              <a:rPr lang="en-GB" smtClean="0"/>
              <a:t>‹#›</a:t>
            </a:fld>
            <a:endParaRPr lang="en-GB"/>
          </a:p>
        </p:txBody>
      </p:sp>
    </p:spTree>
    <p:extLst>
      <p:ext uri="{BB962C8B-B14F-4D97-AF65-F5344CB8AC3E}">
        <p14:creationId xmlns:p14="http://schemas.microsoft.com/office/powerpoint/2010/main" val="41798057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06213E-B09B-4F50-86FE-A0C06B9FA08F}"/>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2825750" y="628650"/>
            <a:ext cx="4233164" cy="4364355"/>
          </a:xfrm>
          <a:prstGeom prst="rect">
            <a:avLst/>
          </a:prstGeom>
          <a:solidFill>
            <a:scrgbClr r="0" g="0" b="0">
              <a:alpha val="0"/>
            </a:scrgbClr>
          </a:solidFill>
        </p:spPr>
      </p:pic>
    </p:spTree>
    <p:extLst>
      <p:ext uri="{BB962C8B-B14F-4D97-AF65-F5344CB8AC3E}">
        <p14:creationId xmlns:p14="http://schemas.microsoft.com/office/powerpoint/2010/main" val="2397841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0256D4-2864-40C5-894D-E20BE8035955}"/>
              </a:ext>
            </a:extLst>
          </p:cNvPr>
          <p:cNvSpPr txBox="1"/>
          <p:nvPr/>
        </p:nvSpPr>
        <p:spPr>
          <a:xfrm>
            <a:off x="3479800" y="76200"/>
            <a:ext cx="11125200" cy="523220"/>
          </a:xfrm>
          <a:prstGeom prst="rect">
            <a:avLst/>
          </a:prstGeom>
          <a:noFill/>
        </p:spPr>
        <p:txBody>
          <a:bodyPr vert="horz" rtlCol="0">
            <a:spAutoFit/>
          </a:bodyPr>
          <a:lstStyle/>
          <a:p>
            <a:r>
              <a:rPr lang="en-GB" sz="2800" b="1" u="sng">
                <a:solidFill>
                  <a:srgbClr val="0000FF"/>
                </a:solidFill>
                <a:latin typeface="SassoonInfant - 48"/>
              </a:rPr>
              <a:t>Celebration</a:t>
            </a:r>
          </a:p>
        </p:txBody>
      </p:sp>
      <p:pic>
        <p:nvPicPr>
          <p:cNvPr id="4" name="Picture 3">
            <a:extLst>
              <a:ext uri="{FF2B5EF4-FFF2-40B4-BE49-F238E27FC236}">
                <a16:creationId xmlns:a16="http://schemas.microsoft.com/office/drawing/2014/main" id="{23F08435-6CE4-4D0E-B441-3A0A97B19267}"/>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rot="5400000">
            <a:off x="205359" y="4809109"/>
            <a:ext cx="3024759" cy="2156841"/>
          </a:xfrm>
          <a:prstGeom prst="rect">
            <a:avLst/>
          </a:prstGeom>
          <a:solidFill>
            <a:scrgbClr r="0" g="0" b="0">
              <a:alpha val="0"/>
            </a:scrgbClr>
          </a:solidFill>
        </p:spPr>
      </p:pic>
      <p:pic>
        <p:nvPicPr>
          <p:cNvPr id="6" name="Picture 5">
            <a:extLst>
              <a:ext uri="{FF2B5EF4-FFF2-40B4-BE49-F238E27FC236}">
                <a16:creationId xmlns:a16="http://schemas.microsoft.com/office/drawing/2014/main" id="{35753686-85C7-4591-87BB-97A4FB4B114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5400000">
            <a:off x="-448183" y="728853"/>
            <a:ext cx="4397502" cy="3272155"/>
          </a:xfrm>
          <a:prstGeom prst="rect">
            <a:avLst/>
          </a:prstGeom>
          <a:solidFill>
            <a:scrgbClr r="0" g="0" b="0">
              <a:alpha val="0"/>
            </a:scrgbClr>
          </a:solidFill>
        </p:spPr>
      </p:pic>
      <p:pic>
        <p:nvPicPr>
          <p:cNvPr id="8" name="Picture 7">
            <a:extLst>
              <a:ext uri="{FF2B5EF4-FFF2-40B4-BE49-F238E27FC236}">
                <a16:creationId xmlns:a16="http://schemas.microsoft.com/office/drawing/2014/main" id="{E3047DA3-7D60-49BF-AD35-61862615A7E7}"/>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5400000">
            <a:off x="2612009" y="1532509"/>
            <a:ext cx="4682110" cy="3623691"/>
          </a:xfrm>
          <a:prstGeom prst="rect">
            <a:avLst/>
          </a:prstGeom>
          <a:solidFill>
            <a:scrgbClr r="0" g="0" b="0">
              <a:alpha val="0"/>
            </a:scrgbClr>
          </a:solidFill>
        </p:spPr>
      </p:pic>
      <p:pic>
        <p:nvPicPr>
          <p:cNvPr id="10" name="Picture 9">
            <a:extLst>
              <a:ext uri="{FF2B5EF4-FFF2-40B4-BE49-F238E27FC236}">
                <a16:creationId xmlns:a16="http://schemas.microsoft.com/office/drawing/2014/main" id="{F8E30B60-31DE-4DE1-9B47-102E53D5831B}"/>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rot="5400000">
            <a:off x="6350000" y="762000"/>
            <a:ext cx="3983610" cy="3323209"/>
          </a:xfrm>
          <a:prstGeom prst="rect">
            <a:avLst/>
          </a:prstGeom>
          <a:solidFill>
            <a:scrgbClr r="0" g="0" b="0">
              <a:alpha val="0"/>
            </a:scrgbClr>
          </a:solidFill>
        </p:spPr>
      </p:pic>
      <p:pic>
        <p:nvPicPr>
          <p:cNvPr id="12" name="Picture 11">
            <a:extLst>
              <a:ext uri="{FF2B5EF4-FFF2-40B4-BE49-F238E27FC236}">
                <a16:creationId xmlns:a16="http://schemas.microsoft.com/office/drawing/2014/main" id="{4D8DF3A9-B61A-4D76-95D4-4CCEAA97F49E}"/>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rot="5400000">
            <a:off x="2870200" y="5473700"/>
            <a:ext cx="4034410" cy="2789809"/>
          </a:xfrm>
          <a:prstGeom prst="rect">
            <a:avLst/>
          </a:prstGeom>
          <a:solidFill>
            <a:scrgbClr r="0" g="0" b="0">
              <a:alpha val="0"/>
            </a:scrgbClr>
          </a:solidFill>
        </p:spPr>
      </p:pic>
      <p:pic>
        <p:nvPicPr>
          <p:cNvPr id="14" name="Picture 13">
            <a:extLst>
              <a:ext uri="{FF2B5EF4-FFF2-40B4-BE49-F238E27FC236}">
                <a16:creationId xmlns:a16="http://schemas.microsoft.com/office/drawing/2014/main" id="{61BEB0B7-F768-4864-A2E2-68D4F466E1D5}"/>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rot="5400000">
            <a:off x="6299200" y="3784600"/>
            <a:ext cx="4284726" cy="3187065"/>
          </a:xfrm>
          <a:prstGeom prst="rect">
            <a:avLst/>
          </a:prstGeom>
          <a:solidFill>
            <a:scrgbClr r="0" g="0" b="0">
              <a:alpha val="0"/>
            </a:scrgbClr>
          </a:solidFill>
        </p:spPr>
      </p:pic>
    </p:spTree>
    <p:extLst>
      <p:ext uri="{BB962C8B-B14F-4D97-AF65-F5344CB8AC3E}">
        <p14:creationId xmlns:p14="http://schemas.microsoft.com/office/powerpoint/2010/main" val="472459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343914-A9BA-4525-A171-98759CF520A3}"/>
              </a:ext>
            </a:extLst>
          </p:cNvPr>
          <p:cNvSpPr txBox="1"/>
          <p:nvPr/>
        </p:nvSpPr>
        <p:spPr>
          <a:xfrm>
            <a:off x="584200" y="0"/>
            <a:ext cx="11125200" cy="523220"/>
          </a:xfrm>
          <a:prstGeom prst="rect">
            <a:avLst/>
          </a:prstGeom>
          <a:noFill/>
        </p:spPr>
        <p:txBody>
          <a:bodyPr vert="horz" rtlCol="0">
            <a:spAutoFit/>
          </a:bodyPr>
          <a:lstStyle/>
          <a:p>
            <a:r>
              <a:rPr lang="en-GB" sz="2800" b="1" u="sng">
                <a:solidFill>
                  <a:srgbClr val="0000FF"/>
                </a:solidFill>
                <a:latin typeface="SassoonInfant - 48"/>
              </a:rPr>
              <a:t>Celebration- Creative Area Designs</a:t>
            </a:r>
          </a:p>
        </p:txBody>
      </p:sp>
      <p:sp>
        <p:nvSpPr>
          <p:cNvPr id="3" name="TextBox 2">
            <a:extLst>
              <a:ext uri="{FF2B5EF4-FFF2-40B4-BE49-F238E27FC236}">
                <a16:creationId xmlns:a16="http://schemas.microsoft.com/office/drawing/2014/main" id="{E49A59FE-B035-4263-A7CD-FF29A49D9C52}"/>
              </a:ext>
            </a:extLst>
          </p:cNvPr>
          <p:cNvSpPr txBox="1"/>
          <p:nvPr/>
        </p:nvSpPr>
        <p:spPr>
          <a:xfrm>
            <a:off x="685800" y="1346200"/>
            <a:ext cx="8603869" cy="1692771"/>
          </a:xfrm>
          <a:prstGeom prst="rect">
            <a:avLst/>
          </a:prstGeom>
          <a:noFill/>
        </p:spPr>
        <p:txBody>
          <a:bodyPr vert="horz" rtlCol="0">
            <a:spAutoFit/>
          </a:bodyPr>
          <a:lstStyle/>
          <a:p>
            <a:r>
              <a:rPr lang="en-GB" sz="2100">
                <a:solidFill>
                  <a:srgbClr val="000000"/>
                </a:solidFill>
                <a:latin typeface="SassoonPrimaryInfant - 36"/>
              </a:rPr>
              <a:t>Thank you for all your wonderful ideas!  We will be looking to add:</a:t>
            </a:r>
          </a:p>
          <a:p>
            <a:r>
              <a:rPr lang="en-GB" sz="2100">
                <a:solidFill>
                  <a:srgbClr val="000000"/>
                </a:solidFill>
                <a:latin typeface="SassoonPrimaryInfant - 36"/>
              </a:rPr>
              <a:t>*</a:t>
            </a:r>
            <a:r>
              <a:rPr lang="en-GB" sz="1000">
                <a:solidFill>
                  <a:srgbClr val="000000"/>
                </a:solidFill>
                <a:latin typeface="SassoonPrimaryInfant - 16"/>
              </a:rPr>
              <a:t> Washing lines and pegs to display work           * Chairs and cushions                * A bin</a:t>
            </a:r>
          </a:p>
          <a:p>
            <a:r>
              <a:rPr lang="en-GB" sz="1000">
                <a:solidFill>
                  <a:srgbClr val="000000"/>
                </a:solidFill>
                <a:latin typeface="SassoonPrimaryInfant - 16"/>
              </a:rPr>
              <a:t>* Clipboards           * Water colours          * Tape             * Dot to dots            * Play dough</a:t>
            </a:r>
          </a:p>
          <a:p>
            <a:r>
              <a:rPr lang="en-GB" sz="1000">
                <a:solidFill>
                  <a:srgbClr val="000000"/>
                </a:solidFill>
                <a:latin typeface="SassoonPrimaryInfant - 16"/>
              </a:rPr>
              <a:t>* Glue sticks</a:t>
            </a:r>
          </a:p>
          <a:p>
            <a:r>
              <a:rPr lang="en-GB" sz="1000">
                <a:solidFill>
                  <a:srgbClr val="000000"/>
                </a:solidFill>
                <a:latin typeface="SassoonPrimaryInfant - 16"/>
              </a:rPr>
              <a:t>W</a:t>
            </a:r>
            <a:r>
              <a:rPr lang="en-GB" sz="2100">
                <a:solidFill>
                  <a:srgbClr val="000000"/>
                </a:solidFill>
                <a:latin typeface="SassoonPrimaryInfant - 36"/>
              </a:rPr>
              <a:t>ell done to Joseph who created a fantastic 3D design that he is going to share with us</a:t>
            </a:r>
          </a:p>
        </p:txBody>
      </p:sp>
    </p:spTree>
    <p:extLst>
      <p:ext uri="{BB962C8B-B14F-4D97-AF65-F5344CB8AC3E}">
        <p14:creationId xmlns:p14="http://schemas.microsoft.com/office/powerpoint/2010/main" val="2728921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88C1E1-8175-4940-BD4C-AB4F32337264}"/>
              </a:ext>
            </a:extLst>
          </p:cNvPr>
          <p:cNvSpPr txBox="1"/>
          <p:nvPr/>
        </p:nvSpPr>
        <p:spPr>
          <a:xfrm>
            <a:off x="266700" y="0"/>
            <a:ext cx="11125200" cy="523220"/>
          </a:xfrm>
          <a:prstGeom prst="rect">
            <a:avLst/>
          </a:prstGeom>
          <a:noFill/>
        </p:spPr>
        <p:txBody>
          <a:bodyPr vert="horz" rtlCol="0">
            <a:spAutoFit/>
          </a:bodyPr>
          <a:lstStyle/>
          <a:p>
            <a:r>
              <a:rPr lang="en-GB" sz="2800" b="1" u="sng">
                <a:solidFill>
                  <a:srgbClr val="0000FF"/>
                </a:solidFill>
                <a:latin typeface="SassoonInfant - 48"/>
              </a:rPr>
              <a:t>What is new this week?</a:t>
            </a:r>
          </a:p>
        </p:txBody>
      </p:sp>
      <p:sp>
        <p:nvSpPr>
          <p:cNvPr id="3" name="TextBox 2">
            <a:extLst>
              <a:ext uri="{FF2B5EF4-FFF2-40B4-BE49-F238E27FC236}">
                <a16:creationId xmlns:a16="http://schemas.microsoft.com/office/drawing/2014/main" id="{9699D0BD-8F80-4BE4-B110-92F6B75232A0}"/>
              </a:ext>
            </a:extLst>
          </p:cNvPr>
          <p:cNvSpPr txBox="1"/>
          <p:nvPr/>
        </p:nvSpPr>
        <p:spPr>
          <a:xfrm>
            <a:off x="241300" y="1155700"/>
            <a:ext cx="9779000" cy="1892826"/>
          </a:xfrm>
          <a:prstGeom prst="rect">
            <a:avLst/>
          </a:prstGeom>
          <a:noFill/>
        </p:spPr>
        <p:txBody>
          <a:bodyPr vert="horz" rtlCol="0">
            <a:spAutoFit/>
          </a:bodyPr>
          <a:lstStyle/>
          <a:p>
            <a:r>
              <a:rPr lang="en-GB" sz="2100">
                <a:solidFill>
                  <a:srgbClr val="000000"/>
                </a:solidFill>
                <a:latin typeface="SassoonPrimaryInfant - 35"/>
              </a:rPr>
              <a:t>* </a:t>
            </a:r>
            <a:r>
              <a:rPr lang="en-GB" sz="1600">
                <a:solidFill>
                  <a:srgbClr val="000000"/>
                </a:solidFill>
                <a:latin typeface="SassoonPrimaryInfant - 27"/>
              </a:rPr>
              <a:t>When it is not raining we WILL be allowed to go on the field without wellies. You need to check the welly sign every day.</a:t>
            </a:r>
          </a:p>
          <a:p>
            <a:r>
              <a:rPr lang="en-GB" sz="1600">
                <a:solidFill>
                  <a:srgbClr val="000000"/>
                </a:solidFill>
                <a:latin typeface="SassoonPrimaryInfant - 27"/>
              </a:rPr>
              <a:t>* We will be moving the Active Zone onto the field.</a:t>
            </a:r>
          </a:p>
          <a:p>
            <a:r>
              <a:rPr lang="en-GB" sz="1600">
                <a:solidFill>
                  <a:srgbClr val="000000"/>
                </a:solidFill>
                <a:latin typeface="SassoonPrimaryInfant - 27"/>
              </a:rPr>
              <a:t>The wheelie zone will now be bigger but remember to keep within the tyre area.</a:t>
            </a:r>
          </a:p>
          <a:p>
            <a:r>
              <a:rPr lang="en-GB" sz="1600">
                <a:solidFill>
                  <a:srgbClr val="000000"/>
                </a:solidFill>
                <a:latin typeface="SassoonPrimaryInfant - 27"/>
              </a:rPr>
              <a:t>* The water will be out on sunny days so remember to ask someone from the Play Team to refill if you have run out of water. </a:t>
            </a:r>
          </a:p>
          <a:p>
            <a:endParaRPr lang="en-GB" sz="1600">
              <a:solidFill>
                <a:srgbClr val="000000"/>
              </a:solidFill>
              <a:latin typeface="SassoonPrimaryInfant - 27"/>
            </a:endParaRPr>
          </a:p>
        </p:txBody>
      </p:sp>
    </p:spTree>
    <p:extLst>
      <p:ext uri="{BB962C8B-B14F-4D97-AF65-F5344CB8AC3E}">
        <p14:creationId xmlns:p14="http://schemas.microsoft.com/office/powerpoint/2010/main" val="448933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A234FE-77D3-4E49-BD87-6B69427F004A}"/>
              </a:ext>
            </a:extLst>
          </p:cNvPr>
          <p:cNvSpPr txBox="1"/>
          <p:nvPr/>
        </p:nvSpPr>
        <p:spPr>
          <a:xfrm>
            <a:off x="76200" y="0"/>
            <a:ext cx="11125200" cy="523220"/>
          </a:xfrm>
          <a:prstGeom prst="rect">
            <a:avLst/>
          </a:prstGeom>
          <a:noFill/>
        </p:spPr>
        <p:txBody>
          <a:bodyPr vert="horz" rtlCol="0">
            <a:spAutoFit/>
          </a:bodyPr>
          <a:lstStyle/>
          <a:p>
            <a:r>
              <a:rPr lang="en-GB" sz="2800" b="1" u="sng">
                <a:solidFill>
                  <a:srgbClr val="0000FF"/>
                </a:solidFill>
                <a:latin typeface="SassoonInfant - 48"/>
              </a:rPr>
              <a:t>Reminder of rules for equipment on the field </a:t>
            </a:r>
          </a:p>
        </p:txBody>
      </p:sp>
      <p:sp>
        <p:nvSpPr>
          <p:cNvPr id="3" name="TextBox 2">
            <a:extLst>
              <a:ext uri="{FF2B5EF4-FFF2-40B4-BE49-F238E27FC236}">
                <a16:creationId xmlns:a16="http://schemas.microsoft.com/office/drawing/2014/main" id="{F9AE8C36-9E7F-41F6-8CCC-424A8C285268}"/>
              </a:ext>
            </a:extLst>
          </p:cNvPr>
          <p:cNvSpPr txBox="1"/>
          <p:nvPr/>
        </p:nvSpPr>
        <p:spPr>
          <a:xfrm>
            <a:off x="558800" y="1689100"/>
            <a:ext cx="8603869" cy="1400383"/>
          </a:xfrm>
          <a:prstGeom prst="rect">
            <a:avLst/>
          </a:prstGeom>
          <a:noFill/>
        </p:spPr>
        <p:txBody>
          <a:bodyPr vert="horz" rtlCol="0">
            <a:spAutoFit/>
          </a:bodyPr>
          <a:lstStyle/>
          <a:p>
            <a:r>
              <a:rPr lang="en-GB" sz="2100">
                <a:solidFill>
                  <a:srgbClr val="000000"/>
                </a:solidFill>
                <a:latin typeface="SassoonPrimaryInfant - 36"/>
              </a:rPr>
              <a:t>* </a:t>
            </a:r>
            <a:r>
              <a:rPr lang="en-GB" sz="1600">
                <a:solidFill>
                  <a:srgbClr val="000000"/>
                </a:solidFill>
                <a:latin typeface="SassoonPrimaryInfant - 28"/>
              </a:rPr>
              <a:t>Only stack tyres up to waist height ( can you get out?)</a:t>
            </a:r>
          </a:p>
          <a:p>
            <a:r>
              <a:rPr lang="en-GB" sz="1600">
                <a:solidFill>
                  <a:srgbClr val="000000"/>
                </a:solidFill>
                <a:latin typeface="SassoonPrimaryInfant - 28"/>
              </a:rPr>
              <a:t> * No climbing on stacks of crates.( No higher than your waist)</a:t>
            </a:r>
          </a:p>
          <a:p>
            <a:r>
              <a:rPr lang="en-GB" sz="1600">
                <a:solidFill>
                  <a:srgbClr val="000000"/>
                </a:solidFill>
                <a:latin typeface="SassoonPrimaryInfant - 28"/>
              </a:rPr>
              <a:t>* Share your dens with others.</a:t>
            </a:r>
          </a:p>
          <a:p>
            <a:r>
              <a:rPr lang="en-GB" sz="1600">
                <a:solidFill>
                  <a:srgbClr val="000000"/>
                </a:solidFill>
                <a:latin typeface="SassoonPrimaryInfant - 28"/>
              </a:rPr>
              <a:t>* You can take equipment down the slope but you must return anything that you have used.  </a:t>
            </a:r>
          </a:p>
          <a:p>
            <a:endParaRPr lang="en-GB" sz="1600">
              <a:solidFill>
                <a:srgbClr val="000000"/>
              </a:solidFill>
              <a:latin typeface="SassoonPrimaryInfant - 28"/>
            </a:endParaRPr>
          </a:p>
        </p:txBody>
      </p:sp>
    </p:spTree>
    <p:extLst>
      <p:ext uri="{BB962C8B-B14F-4D97-AF65-F5344CB8AC3E}">
        <p14:creationId xmlns:p14="http://schemas.microsoft.com/office/powerpoint/2010/main" val="1957108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3631E8-67C1-40DD-9892-7049874AC44E}"/>
              </a:ext>
            </a:extLst>
          </p:cNvPr>
          <p:cNvSpPr txBox="1"/>
          <p:nvPr/>
        </p:nvSpPr>
        <p:spPr>
          <a:xfrm>
            <a:off x="76200" y="0"/>
            <a:ext cx="11125200" cy="523220"/>
          </a:xfrm>
          <a:prstGeom prst="rect">
            <a:avLst/>
          </a:prstGeom>
          <a:noFill/>
        </p:spPr>
        <p:txBody>
          <a:bodyPr vert="horz" rtlCol="0">
            <a:spAutoFit/>
          </a:bodyPr>
          <a:lstStyle/>
          <a:p>
            <a:r>
              <a:rPr lang="en-GB" sz="2800" b="1" u="sng">
                <a:solidFill>
                  <a:srgbClr val="0000FF"/>
                </a:solidFill>
                <a:latin typeface="SassoonInfant - 48"/>
              </a:rPr>
              <a:t>Reminder of rulesfor equipment on the field </a:t>
            </a:r>
          </a:p>
        </p:txBody>
      </p:sp>
      <p:sp>
        <p:nvSpPr>
          <p:cNvPr id="3" name="TextBox 2">
            <a:extLst>
              <a:ext uri="{FF2B5EF4-FFF2-40B4-BE49-F238E27FC236}">
                <a16:creationId xmlns:a16="http://schemas.microsoft.com/office/drawing/2014/main" id="{D5F7EB7A-B4AB-48A1-949B-6F0B44760F31}"/>
              </a:ext>
            </a:extLst>
          </p:cNvPr>
          <p:cNvSpPr txBox="1"/>
          <p:nvPr/>
        </p:nvSpPr>
        <p:spPr>
          <a:xfrm>
            <a:off x="558800" y="1689100"/>
            <a:ext cx="8603869" cy="1400383"/>
          </a:xfrm>
          <a:prstGeom prst="rect">
            <a:avLst/>
          </a:prstGeom>
          <a:noFill/>
        </p:spPr>
        <p:txBody>
          <a:bodyPr vert="horz" rtlCol="0">
            <a:spAutoFit/>
          </a:bodyPr>
          <a:lstStyle/>
          <a:p>
            <a:r>
              <a:rPr lang="en-GB" sz="2100">
                <a:solidFill>
                  <a:srgbClr val="000000"/>
                </a:solidFill>
                <a:latin typeface="SassoonPrimaryInfant - 36"/>
              </a:rPr>
              <a:t>* </a:t>
            </a:r>
            <a:r>
              <a:rPr lang="en-GB" sz="1600">
                <a:solidFill>
                  <a:srgbClr val="000000"/>
                </a:solidFill>
                <a:latin typeface="SassoonPrimaryInfant - 28"/>
              </a:rPr>
              <a:t>Only stack tyres up to waist height ( can you get out?)</a:t>
            </a:r>
          </a:p>
          <a:p>
            <a:r>
              <a:rPr lang="en-GB" sz="1600">
                <a:solidFill>
                  <a:srgbClr val="000000"/>
                </a:solidFill>
                <a:latin typeface="SassoonPrimaryInfant - 28"/>
              </a:rPr>
              <a:t> * No climbing on stacks of crates.</a:t>
            </a:r>
          </a:p>
          <a:p>
            <a:r>
              <a:rPr lang="en-GB" sz="1600">
                <a:solidFill>
                  <a:srgbClr val="000000"/>
                </a:solidFill>
                <a:latin typeface="SassoonPrimaryInfant - 28"/>
              </a:rPr>
              <a:t>* Share your dens with others</a:t>
            </a:r>
          </a:p>
          <a:p>
            <a:r>
              <a:rPr lang="en-GB" sz="1600">
                <a:solidFill>
                  <a:srgbClr val="000000"/>
                </a:solidFill>
                <a:latin typeface="SassoonPrimaryInfant - 28"/>
              </a:rPr>
              <a:t>* You can take equipment down the slope but you must return anything that you have used.  </a:t>
            </a:r>
          </a:p>
          <a:p>
            <a:endParaRPr lang="en-GB" sz="1600">
              <a:solidFill>
                <a:srgbClr val="000000"/>
              </a:solidFill>
              <a:latin typeface="SassoonPrimaryInfant - 28"/>
            </a:endParaRPr>
          </a:p>
        </p:txBody>
      </p:sp>
    </p:spTree>
    <p:extLst>
      <p:ext uri="{BB962C8B-B14F-4D97-AF65-F5344CB8AC3E}">
        <p14:creationId xmlns:p14="http://schemas.microsoft.com/office/powerpoint/2010/main" val="169945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B3F2C8-F480-4EF4-9151-CB15CA07AAD7}"/>
              </a:ext>
            </a:extLst>
          </p:cNvPr>
          <p:cNvSpPr txBox="1"/>
          <p:nvPr/>
        </p:nvSpPr>
        <p:spPr>
          <a:xfrm>
            <a:off x="596900" y="241300"/>
            <a:ext cx="9423400" cy="2277547"/>
          </a:xfrm>
          <a:prstGeom prst="rect">
            <a:avLst/>
          </a:prstGeom>
          <a:noFill/>
        </p:spPr>
        <p:txBody>
          <a:bodyPr vert="horz" rtlCol="0">
            <a:spAutoFit/>
          </a:bodyPr>
          <a:lstStyle/>
          <a:p>
            <a:r>
              <a:rPr lang="en-GB" sz="2100" b="1" u="sng">
                <a:solidFill>
                  <a:srgbClr val="0000FF"/>
                </a:solidFill>
                <a:latin typeface="Arial - 36"/>
              </a:rPr>
              <a:t>New to playtimes</a:t>
            </a:r>
          </a:p>
          <a:p>
            <a:r>
              <a:rPr lang="en-GB" sz="2100" b="1" u="sng">
                <a:solidFill>
                  <a:srgbClr val="0000FF"/>
                </a:solidFill>
                <a:latin typeface="Arial - 36"/>
              </a:rPr>
              <a:t>A</a:t>
            </a:r>
            <a:r>
              <a:rPr lang="en-GB" sz="1600">
                <a:solidFill>
                  <a:srgbClr val="000000"/>
                </a:solidFill>
                <a:latin typeface="Arial - 28"/>
              </a:rPr>
              <a:t>fter speaking to girls across school , we have realised that football has not been fair to them. To make this fair, when your year group plays football on the playground at playtime, the girls from that year group can play football on the field. </a:t>
            </a:r>
          </a:p>
          <a:p>
            <a:r>
              <a:rPr lang="en-GB" sz="1600">
                <a:solidFill>
                  <a:srgbClr val="000000"/>
                </a:solidFill>
                <a:latin typeface="Arial - 28"/>
              </a:rPr>
              <a:t>M</a:t>
            </a:r>
            <a:r>
              <a:rPr lang="en-GB" sz="1300">
                <a:solidFill>
                  <a:srgbClr val="000000"/>
                </a:solidFill>
                <a:latin typeface="Arial - 22"/>
              </a:rPr>
              <a:t>onday - Year 5 </a:t>
            </a:r>
          </a:p>
          <a:p>
            <a:r>
              <a:rPr lang="en-GB" sz="1300">
                <a:solidFill>
                  <a:srgbClr val="000000"/>
                </a:solidFill>
                <a:latin typeface="Arial - 22"/>
              </a:rPr>
              <a:t>Tuesday - Year 4</a:t>
            </a:r>
          </a:p>
          <a:p>
            <a:r>
              <a:rPr lang="en-GB" sz="1300">
                <a:solidFill>
                  <a:srgbClr val="000000"/>
                </a:solidFill>
                <a:latin typeface="Arial - 22"/>
              </a:rPr>
              <a:t>Wednesday - Year 6</a:t>
            </a:r>
          </a:p>
          <a:p>
            <a:r>
              <a:rPr lang="en-GB" sz="1300">
                <a:solidFill>
                  <a:srgbClr val="000000"/>
                </a:solidFill>
                <a:latin typeface="Arial - 22"/>
              </a:rPr>
              <a:t> Thursday - KS1</a:t>
            </a:r>
          </a:p>
          <a:p>
            <a:r>
              <a:rPr lang="en-GB" sz="1300">
                <a:solidFill>
                  <a:srgbClr val="000000"/>
                </a:solidFill>
                <a:latin typeface="Arial - 22"/>
              </a:rPr>
              <a:t>Friday - Year 3</a:t>
            </a:r>
          </a:p>
        </p:txBody>
      </p:sp>
    </p:spTree>
    <p:extLst>
      <p:ext uri="{BB962C8B-B14F-4D97-AF65-F5344CB8AC3E}">
        <p14:creationId xmlns:p14="http://schemas.microsoft.com/office/powerpoint/2010/main" val="106592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C46371-E388-423C-AEBD-FF386C460679}"/>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rot="5400000">
            <a:off x="4429125" y="1232281"/>
            <a:ext cx="4819777" cy="4279519"/>
          </a:xfrm>
          <a:prstGeom prst="rect">
            <a:avLst/>
          </a:prstGeom>
          <a:solidFill>
            <a:scrgbClr r="0" g="0" b="0">
              <a:alpha val="0"/>
            </a:scrgbClr>
          </a:solidFill>
        </p:spPr>
      </p:pic>
      <p:pic>
        <p:nvPicPr>
          <p:cNvPr id="5" name="Picture 4">
            <a:extLst>
              <a:ext uri="{FF2B5EF4-FFF2-40B4-BE49-F238E27FC236}">
                <a16:creationId xmlns:a16="http://schemas.microsoft.com/office/drawing/2014/main" id="{23FB7E29-8E45-45CF-97E9-BC5A62058D5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5400000">
            <a:off x="496570" y="1561846"/>
            <a:ext cx="4846447" cy="3596132"/>
          </a:xfrm>
          <a:prstGeom prst="rect">
            <a:avLst/>
          </a:prstGeom>
          <a:solidFill>
            <a:scrgbClr r="0" g="0" b="0">
              <a:alpha val="0"/>
            </a:scrgbClr>
          </a:solidFill>
        </p:spPr>
      </p:pic>
      <p:sp>
        <p:nvSpPr>
          <p:cNvPr id="6" name="TextBox 5">
            <a:extLst>
              <a:ext uri="{FF2B5EF4-FFF2-40B4-BE49-F238E27FC236}">
                <a16:creationId xmlns:a16="http://schemas.microsoft.com/office/drawing/2014/main" id="{D95F7049-530B-48FA-86E4-AAA5638C49FF}"/>
              </a:ext>
            </a:extLst>
          </p:cNvPr>
          <p:cNvSpPr txBox="1"/>
          <p:nvPr/>
        </p:nvSpPr>
        <p:spPr>
          <a:xfrm>
            <a:off x="990600" y="190500"/>
            <a:ext cx="7930489" cy="415498"/>
          </a:xfrm>
          <a:prstGeom prst="rect">
            <a:avLst/>
          </a:prstGeom>
          <a:noFill/>
        </p:spPr>
        <p:txBody>
          <a:bodyPr vert="horz" rtlCol="0">
            <a:spAutoFit/>
          </a:bodyPr>
          <a:lstStyle/>
          <a:p>
            <a:r>
              <a:rPr lang="en-GB" sz="2100" b="1" u="sng">
                <a:solidFill>
                  <a:srgbClr val="000000"/>
                </a:solidFill>
                <a:latin typeface="SassoonPrimaryInfant - 36"/>
              </a:rPr>
              <a:t>The Golden Brush and Welly Awards</a:t>
            </a:r>
          </a:p>
        </p:txBody>
      </p:sp>
    </p:spTree>
    <p:extLst>
      <p:ext uri="{BB962C8B-B14F-4D97-AF65-F5344CB8AC3E}">
        <p14:creationId xmlns:p14="http://schemas.microsoft.com/office/powerpoint/2010/main" val="3267353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B6C1"/>
            </a:gs>
            <a:gs pos="100000">
              <a:srgbClr val="FFFF00"/>
            </a:gs>
          </a:gsLst>
          <a:lin ang="0" scaled="1"/>
          <a:tileRect/>
        </a:gra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D29C25-0236-4D10-A316-7C5F9A4B39D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066800" y="1485900"/>
            <a:ext cx="2331085" cy="2456434"/>
          </a:xfrm>
          <a:prstGeom prst="rect">
            <a:avLst/>
          </a:prstGeom>
          <a:solidFill>
            <a:scrgbClr r="0" g="0" b="0">
              <a:alpha val="0"/>
            </a:scrgbClr>
          </a:solidFill>
        </p:spPr>
      </p:pic>
      <p:pic>
        <p:nvPicPr>
          <p:cNvPr id="5" name="Picture 4">
            <a:extLst>
              <a:ext uri="{FF2B5EF4-FFF2-40B4-BE49-F238E27FC236}">
                <a16:creationId xmlns:a16="http://schemas.microsoft.com/office/drawing/2014/main" id="{8A5619FA-CA2D-42B3-B459-BADBF3E0BC6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4546600" y="1612900"/>
            <a:ext cx="4305300" cy="2272919"/>
          </a:xfrm>
          <a:prstGeom prst="rect">
            <a:avLst/>
          </a:prstGeom>
          <a:solidFill>
            <a:scrgbClr r="0" g="0" b="0">
              <a:alpha val="0"/>
            </a:scrgbClr>
          </a:solidFill>
        </p:spPr>
      </p:pic>
      <p:sp>
        <p:nvSpPr>
          <p:cNvPr id="6" name="TextBox 5">
            <a:extLst>
              <a:ext uri="{FF2B5EF4-FFF2-40B4-BE49-F238E27FC236}">
                <a16:creationId xmlns:a16="http://schemas.microsoft.com/office/drawing/2014/main" id="{043E59F1-E3F4-4BA9-8DE8-23087277E625}"/>
              </a:ext>
            </a:extLst>
          </p:cNvPr>
          <p:cNvSpPr txBox="1"/>
          <p:nvPr/>
        </p:nvSpPr>
        <p:spPr>
          <a:xfrm>
            <a:off x="2298700" y="330200"/>
            <a:ext cx="5232400" cy="415498"/>
          </a:xfrm>
          <a:prstGeom prst="rect">
            <a:avLst/>
          </a:prstGeom>
          <a:noFill/>
        </p:spPr>
        <p:txBody>
          <a:bodyPr vert="horz" rtlCol="0">
            <a:spAutoFit/>
          </a:bodyPr>
          <a:lstStyle/>
          <a:p>
            <a:r>
              <a:rPr lang="en-GB" sz="2100" b="1">
                <a:solidFill>
                  <a:srgbClr val="0000FF"/>
                </a:solidFill>
                <a:latin typeface="SassoonPrimaryInfant - 36"/>
              </a:rPr>
              <a:t>Year 6 respectful award</a:t>
            </a:r>
          </a:p>
        </p:txBody>
      </p:sp>
    </p:spTree>
    <p:extLst>
      <p:ext uri="{BB962C8B-B14F-4D97-AF65-F5344CB8AC3E}">
        <p14:creationId xmlns:p14="http://schemas.microsoft.com/office/powerpoint/2010/main" val="2165302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32519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358</Words>
  <Application>Microsoft Office PowerPoint</Application>
  <PresentationFormat>Custom</PresentationFormat>
  <Paragraphs>31</Paragraphs>
  <Slides>10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10</vt:i4>
      </vt:variant>
    </vt:vector>
  </HeadingPairs>
  <TitlesOfParts>
    <vt:vector size="23" baseType="lpstr">
      <vt:lpstr>Arial - 28</vt:lpstr>
      <vt:lpstr>Calibri</vt:lpstr>
      <vt:lpstr>Arial - 36</vt:lpstr>
      <vt:lpstr>SassoonPrimaryInfant - 27</vt:lpstr>
      <vt:lpstr>SassoonInfant - 48</vt:lpstr>
      <vt:lpstr>Arial</vt:lpstr>
      <vt:lpstr>SassoonPrimaryInfant - 16</vt:lpstr>
      <vt:lpstr>Calibri Light</vt:lpstr>
      <vt:lpstr>Arial - 22</vt:lpstr>
      <vt:lpstr>SassoonPrimaryInfant - 36</vt:lpstr>
      <vt:lpstr>SassoonPrimaryInfant - 28</vt:lpstr>
      <vt:lpstr>SassoonPrimaryInfant - 35</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Jayne THOMAS</dc:creator>
  <cp:lastModifiedBy>Jayne THOMAS</cp:lastModifiedBy>
  <cp:revision>1</cp:revision>
  <dcterms:created xsi:type="dcterms:W3CDTF">2024-05-17T13:54:38Z</dcterms:created>
  <dcterms:modified xsi:type="dcterms:W3CDTF">2024-05-17T13:54:39Z</dcterms:modified>
</cp:coreProperties>
</file>