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96901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8575E-7C47-41D1-B0A0-9AC5FFF61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585858"/>
            <a:ext cx="7620000" cy="337359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F9E02D-6878-4FE2-8FD6-68566813D3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089546"/>
            <a:ext cx="7620000" cy="233953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2C088-80C0-4738-9B70-CDDF73851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FB70F-CD48-4305-877B-1EF98E70D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506D2-0205-4863-A796-CDA64F914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014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D446C-AB21-462B-B5AB-55D209C41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B5EF9-FBFF-4BE7-BE33-376D3CBA2B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3CA52-A478-4012-BC95-FC4C0EACC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B686-13EF-45FE-BE80-0F02AF49D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D7E1D-48E9-4089-8EA4-9CBFA32B7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90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2D0E1-8CB2-4320-8A01-F2F1F6C9A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415798"/>
            <a:ext cx="8763000" cy="4030812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769D6-6991-40EF-A7E2-E2FCC0C4F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484743"/>
            <a:ext cx="8763000" cy="211970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EEF2A7-F54B-4868-BAB0-883D3CA29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F0B070-A6A1-41F5-95BC-0F4548071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0D8F3-82C4-4783-A45A-772081289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39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44372-816C-4F1C-BCB4-48975F2BB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2905A-2DC7-45A2-85CA-EA9CF6B66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579541"/>
            <a:ext cx="4318000" cy="61482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F7FE60-DB0B-46E5-8ED6-E330326E5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579541"/>
            <a:ext cx="4318000" cy="61482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55287-D04A-49B4-B902-A647E9E91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5C5084-61A6-49E3-AF36-27A2E3ED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E3E0C7-A1E6-421F-890D-88F13CA13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6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E6406-FED3-4179-895B-C2CF127AC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15910"/>
            <a:ext cx="8763000" cy="1872971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48B6E0-BA87-425A-89C3-3A5950F85B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375421"/>
            <a:ext cx="4298156" cy="116415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4A1FA0-CEFE-452F-9ED6-DEEF35F0C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539578"/>
            <a:ext cx="4298156" cy="52061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E5CF0-6758-439C-8987-76596E3B85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375421"/>
            <a:ext cx="4319323" cy="116415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9F6690-78ED-4B11-B2CB-0845F6FA65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539578"/>
            <a:ext cx="4319323" cy="52061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C00A1F-1BAB-4782-8776-6E8E26ED0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2CA771-8A88-462D-9DD7-E4C10C796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EF50C1-07E7-4BD1-A087-C2A625E0E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131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58C11-6D72-4F16-994E-2F97E949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BD0A89-5B97-4353-97BA-B459FE46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8B4590-D294-46C9-BE0E-04F7D1428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EF3E0-84F5-4328-A164-3DAED0650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967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4B38F8-F943-4DBD-8E15-F69E2F8A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202A84-7DBF-4FD0-AD30-702AF8B8A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7BE2C-C7F2-438C-979C-827E2380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360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B2242-EAD0-4B00-8D1E-DB63BEE85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46007"/>
            <a:ext cx="3276864" cy="22610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1B74D-A045-429B-990D-A8CD255D3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395197"/>
            <a:ext cx="5143500" cy="6886252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65B924-2ADA-4DB5-A68B-2F542D2A6E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907030"/>
            <a:ext cx="3276864" cy="53856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9BD3AF-472E-43F0-929A-7B9AC1112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9EBE7-CBB3-4A71-B007-F4ADEFC3F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FE498-2124-4E15-A156-3EF829200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713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8E3E6-50E3-4298-93CE-83AFAE7AD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46007"/>
            <a:ext cx="3276864" cy="22610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024B5A-E4C8-4546-B6C3-D10203AC29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395197"/>
            <a:ext cx="5143500" cy="6886252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AAE4B6-68CB-40FC-AB45-F3FCACBBB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907030"/>
            <a:ext cx="3276864" cy="53856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368D9F-0337-4B20-B612-306B1A6F5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C5190-3B58-4B98-8E6F-6071C4911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6B2016-BAA7-4C4D-AAB6-F6E0E07FA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13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2CFC3-789A-4A2A-AE3C-87F78F17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814D4C-DCC3-4DBF-88A2-8CD9E9DD0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1AE811-5DC0-437E-B8D7-BE69E7A8B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6652A4-8C9D-477B-BAED-74C383C36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0E1EA-E69A-49E8-BD22-29D1714AA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469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A810C5-3D3F-4F12-A672-7B5F4471F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15908"/>
            <a:ext cx="2190750" cy="8211912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6528F4-6962-4D77-9A9C-8B471B1E18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15908"/>
            <a:ext cx="6445250" cy="821191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55F92-B461-4DA2-889D-CF48BC9A9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0F583-9477-401E-A62F-47A6E24CB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8EFA3-4A0F-47DC-9236-699A3D241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1E161-90F5-48D1-8364-D970274D8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15910"/>
            <a:ext cx="8763000" cy="18729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BA7AB-CCFD-401E-A013-283889816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579541"/>
            <a:ext cx="8763000" cy="6148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461A3-A606-434D-84F1-9BB3517078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981289"/>
            <a:ext cx="2286000" cy="51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AFE3F-0D26-4308-AAB8-80B990C4E8A6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01FE1-204F-45A5-8E08-60AB192629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981289"/>
            <a:ext cx="3429000" cy="51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0209A-79F9-4324-B6DB-E94DFC1B63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981289"/>
            <a:ext cx="2286000" cy="51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E177-2803-4336-A3F9-283628FED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730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tiktok.com/@ln6ixx/video/7268283756593679648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62BC61-F1EC-4E0B-AE9D-029DFB2D613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628650"/>
            <a:ext cx="4233164" cy="43643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879214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8A1E09-BFCC-4AF5-AD87-50ADB59E95A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730500"/>
            <a:ext cx="3908679" cy="311264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D33D5D-A137-48F1-A758-AC2143CDED44}"/>
              </a:ext>
            </a:extLst>
          </p:cNvPr>
          <p:cNvSpPr txBox="1"/>
          <p:nvPr/>
        </p:nvSpPr>
        <p:spPr>
          <a:xfrm>
            <a:off x="6477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Celebration- Opal Afternoon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F4AEBB-F917-4C7D-A450-F71A83407B8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98500"/>
            <a:ext cx="3867404" cy="23053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6390A7-DC8C-49DD-BDDB-FDA5F24A6D1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685800"/>
            <a:ext cx="3396996" cy="22539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73C22A-D921-42A7-9B01-8FE315D835C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" y="3251200"/>
            <a:ext cx="2444369" cy="230593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7725D2-BB50-454E-AD34-9A3B827064C5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400" y="2476500"/>
            <a:ext cx="3116453" cy="237058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29890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0C236F-F913-4390-9FED-E4891EA91D5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952500"/>
            <a:ext cx="3459226" cy="22437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353ACB-5EA8-467A-9FCB-800531AE3046}"/>
              </a:ext>
            </a:extLst>
          </p:cNvPr>
          <p:cNvSpPr txBox="1"/>
          <p:nvPr/>
        </p:nvSpPr>
        <p:spPr>
          <a:xfrm>
            <a:off x="6477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Celebration- Opal Afternoon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52723C-4B29-4D54-8F49-BD9538FCD21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1270000"/>
            <a:ext cx="3354959" cy="247484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DDAFA8-DCE1-4FAC-814E-F1153B4D96C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300" y="3429000"/>
            <a:ext cx="4933696" cy="22158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0D36ED-E7AE-4CEF-B19C-B6C422623A2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0" y="2133600"/>
            <a:ext cx="2700274" cy="23421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60FC62DA-C0C5-4C27-9F1F-6EA23CB9A0AA}"/>
              </a:ext>
            </a:extLst>
          </p:cNvPr>
          <p:cNvGrpSpPr/>
          <p:nvPr/>
        </p:nvGrpSpPr>
        <p:grpSpPr>
          <a:xfrm>
            <a:off x="6019800" y="1727200"/>
            <a:ext cx="150302" cy="150600"/>
            <a:chOff x="6019800" y="1727200"/>
            <a:chExt cx="150302" cy="150600"/>
          </a:xfrm>
        </p:grpSpPr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D028A475-A922-43B7-87A5-68737B4E900D}"/>
                </a:ext>
              </a:extLst>
            </p:cNvPr>
            <p:cNvSpPr/>
            <p:nvPr/>
          </p:nvSpPr>
          <p:spPr>
            <a:xfrm>
              <a:off x="6019800" y="1727200"/>
              <a:ext cx="150279" cy="150540"/>
            </a:xfrm>
            <a:custGeom>
              <a:avLst/>
              <a:gdLst/>
              <a:ahLst/>
              <a:cxnLst/>
              <a:rect l="0" t="0" r="0" b="0"/>
              <a:pathLst>
                <a:path w="150279" h="150540">
                  <a:moveTo>
                    <a:pt x="81" y="71388"/>
                  </a:moveTo>
                  <a:lnTo>
                    <a:pt x="396" y="67595"/>
                  </a:lnTo>
                  <a:lnTo>
                    <a:pt x="828" y="63800"/>
                  </a:lnTo>
                  <a:lnTo>
                    <a:pt x="1492" y="60087"/>
                  </a:lnTo>
                  <a:lnTo>
                    <a:pt x="2332" y="56468"/>
                  </a:lnTo>
                  <a:lnTo>
                    <a:pt x="3346" y="52897"/>
                  </a:lnTo>
                  <a:lnTo>
                    <a:pt x="4535" y="49371"/>
                  </a:lnTo>
                  <a:lnTo>
                    <a:pt x="5900" y="45973"/>
                  </a:lnTo>
                  <a:lnTo>
                    <a:pt x="7393" y="42622"/>
                  </a:lnTo>
                  <a:lnTo>
                    <a:pt x="9072" y="39401"/>
                  </a:lnTo>
                  <a:lnTo>
                    <a:pt x="10879" y="36214"/>
                  </a:lnTo>
                  <a:lnTo>
                    <a:pt x="12814" y="33179"/>
                  </a:lnTo>
                  <a:lnTo>
                    <a:pt x="14936" y="30213"/>
                  </a:lnTo>
                  <a:lnTo>
                    <a:pt x="17141" y="27399"/>
                  </a:lnTo>
                  <a:lnTo>
                    <a:pt x="19520" y="24656"/>
                  </a:lnTo>
                  <a:lnTo>
                    <a:pt x="21980" y="22052"/>
                  </a:lnTo>
                  <a:lnTo>
                    <a:pt x="24580" y="19543"/>
                  </a:lnTo>
                  <a:lnTo>
                    <a:pt x="27320" y="17207"/>
                  </a:lnTo>
                  <a:lnTo>
                    <a:pt x="30176" y="14954"/>
                  </a:lnTo>
                  <a:lnTo>
                    <a:pt x="33138" y="12829"/>
                  </a:lnTo>
                  <a:lnTo>
                    <a:pt x="36171" y="10893"/>
                  </a:lnTo>
                  <a:lnTo>
                    <a:pt x="39307" y="9083"/>
                  </a:lnTo>
                  <a:lnTo>
                    <a:pt x="42572" y="7401"/>
                  </a:lnTo>
                  <a:lnTo>
                    <a:pt x="45871" y="5907"/>
                  </a:lnTo>
                  <a:lnTo>
                    <a:pt x="49312" y="4542"/>
                  </a:lnTo>
                  <a:lnTo>
                    <a:pt x="52786" y="3397"/>
                  </a:lnTo>
                  <a:lnTo>
                    <a:pt x="56366" y="2381"/>
                  </a:lnTo>
                  <a:lnTo>
                    <a:pt x="59969" y="1541"/>
                  </a:lnTo>
                  <a:lnTo>
                    <a:pt x="63676" y="875"/>
                  </a:lnTo>
                  <a:lnTo>
                    <a:pt x="67466" y="397"/>
                  </a:lnTo>
                  <a:lnTo>
                    <a:pt x="71256" y="81"/>
                  </a:lnTo>
                  <a:lnTo>
                    <a:pt x="75140" y="0"/>
                  </a:lnTo>
                  <a:lnTo>
                    <a:pt x="79011" y="81"/>
                  </a:lnTo>
                  <a:lnTo>
                    <a:pt x="82800" y="397"/>
                  </a:lnTo>
                  <a:lnTo>
                    <a:pt x="86590" y="875"/>
                  </a:lnTo>
                  <a:lnTo>
                    <a:pt x="90297" y="1541"/>
                  </a:lnTo>
                  <a:lnTo>
                    <a:pt x="93913" y="2381"/>
                  </a:lnTo>
                  <a:lnTo>
                    <a:pt x="97480" y="3397"/>
                  </a:lnTo>
                  <a:lnTo>
                    <a:pt x="100955" y="4542"/>
                  </a:lnTo>
                  <a:lnTo>
                    <a:pt x="104395" y="5907"/>
                  </a:lnTo>
                  <a:lnTo>
                    <a:pt x="107706" y="7401"/>
                  </a:lnTo>
                  <a:lnTo>
                    <a:pt x="110960" y="9083"/>
                  </a:lnTo>
                  <a:lnTo>
                    <a:pt x="114097" y="10893"/>
                  </a:lnTo>
                  <a:lnTo>
                    <a:pt x="117174" y="12829"/>
                  </a:lnTo>
                  <a:lnTo>
                    <a:pt x="120090" y="14954"/>
                  </a:lnTo>
                  <a:lnTo>
                    <a:pt x="122946" y="17207"/>
                  </a:lnTo>
                  <a:lnTo>
                    <a:pt x="125687" y="19543"/>
                  </a:lnTo>
                  <a:lnTo>
                    <a:pt x="128286" y="22052"/>
                  </a:lnTo>
                  <a:lnTo>
                    <a:pt x="130748" y="24656"/>
                  </a:lnTo>
                  <a:lnTo>
                    <a:pt x="133126" y="27399"/>
                  </a:lnTo>
                  <a:lnTo>
                    <a:pt x="135377" y="30213"/>
                  </a:lnTo>
                  <a:lnTo>
                    <a:pt x="137452" y="33179"/>
                  </a:lnTo>
                  <a:lnTo>
                    <a:pt x="139388" y="36214"/>
                  </a:lnTo>
                  <a:lnTo>
                    <a:pt x="141195" y="39401"/>
                  </a:lnTo>
                  <a:lnTo>
                    <a:pt x="142874" y="42622"/>
                  </a:lnTo>
                  <a:lnTo>
                    <a:pt x="144367" y="45973"/>
                  </a:lnTo>
                  <a:lnTo>
                    <a:pt x="145731" y="49371"/>
                  </a:lnTo>
                  <a:lnTo>
                    <a:pt x="146920" y="52897"/>
                  </a:lnTo>
                  <a:lnTo>
                    <a:pt x="147935" y="56468"/>
                  </a:lnTo>
                  <a:lnTo>
                    <a:pt x="148774" y="60087"/>
                  </a:lnTo>
                  <a:lnTo>
                    <a:pt x="149439" y="63800"/>
                  </a:lnTo>
                  <a:lnTo>
                    <a:pt x="149882" y="67595"/>
                  </a:lnTo>
                  <a:lnTo>
                    <a:pt x="150185" y="71388"/>
                  </a:lnTo>
                  <a:lnTo>
                    <a:pt x="150278" y="75264"/>
                  </a:lnTo>
                  <a:lnTo>
                    <a:pt x="150185" y="79152"/>
                  </a:lnTo>
                  <a:lnTo>
                    <a:pt x="149882" y="82946"/>
                  </a:lnTo>
                  <a:lnTo>
                    <a:pt x="149439" y="86740"/>
                  </a:lnTo>
                  <a:lnTo>
                    <a:pt x="148774" y="90452"/>
                  </a:lnTo>
                  <a:lnTo>
                    <a:pt x="147935" y="94060"/>
                  </a:lnTo>
                  <a:lnTo>
                    <a:pt x="146920" y="97644"/>
                  </a:lnTo>
                  <a:lnTo>
                    <a:pt x="145731" y="101169"/>
                  </a:lnTo>
                  <a:lnTo>
                    <a:pt x="144367" y="104567"/>
                  </a:lnTo>
                  <a:lnTo>
                    <a:pt x="142874" y="107917"/>
                  </a:lnTo>
                  <a:lnTo>
                    <a:pt x="141195" y="111139"/>
                  </a:lnTo>
                  <a:lnTo>
                    <a:pt x="139388" y="114314"/>
                  </a:lnTo>
                  <a:lnTo>
                    <a:pt x="137452" y="117362"/>
                  </a:lnTo>
                  <a:lnTo>
                    <a:pt x="135377" y="120315"/>
                  </a:lnTo>
                  <a:lnTo>
                    <a:pt x="133126" y="123141"/>
                  </a:lnTo>
                  <a:lnTo>
                    <a:pt x="130748" y="125872"/>
                  </a:lnTo>
                  <a:lnTo>
                    <a:pt x="128286" y="128523"/>
                  </a:lnTo>
                  <a:lnTo>
                    <a:pt x="125687" y="130997"/>
                  </a:lnTo>
                  <a:lnTo>
                    <a:pt x="122946" y="133379"/>
                  </a:lnTo>
                  <a:lnTo>
                    <a:pt x="120090" y="135585"/>
                  </a:lnTo>
                  <a:lnTo>
                    <a:pt x="117174" y="137699"/>
                  </a:lnTo>
                  <a:lnTo>
                    <a:pt x="114097" y="139648"/>
                  </a:lnTo>
                  <a:lnTo>
                    <a:pt x="110960" y="141458"/>
                  </a:lnTo>
                  <a:lnTo>
                    <a:pt x="107706" y="143127"/>
                  </a:lnTo>
                  <a:lnTo>
                    <a:pt x="104395" y="144633"/>
                  </a:lnTo>
                  <a:lnTo>
                    <a:pt x="100955" y="145998"/>
                  </a:lnTo>
                  <a:lnTo>
                    <a:pt x="97480" y="147189"/>
                  </a:lnTo>
                  <a:lnTo>
                    <a:pt x="93913" y="148205"/>
                  </a:lnTo>
                  <a:lnTo>
                    <a:pt x="90297" y="149046"/>
                  </a:lnTo>
                  <a:lnTo>
                    <a:pt x="86590" y="149700"/>
                  </a:lnTo>
                  <a:lnTo>
                    <a:pt x="82800" y="150143"/>
                  </a:lnTo>
                  <a:lnTo>
                    <a:pt x="79011" y="150458"/>
                  </a:lnTo>
                  <a:lnTo>
                    <a:pt x="75140" y="150539"/>
                  </a:lnTo>
                  <a:lnTo>
                    <a:pt x="71256" y="150458"/>
                  </a:lnTo>
                  <a:lnTo>
                    <a:pt x="67466" y="150143"/>
                  </a:lnTo>
                  <a:lnTo>
                    <a:pt x="63676" y="149700"/>
                  </a:lnTo>
                  <a:lnTo>
                    <a:pt x="59969" y="149046"/>
                  </a:lnTo>
                  <a:lnTo>
                    <a:pt x="56366" y="148205"/>
                  </a:lnTo>
                  <a:lnTo>
                    <a:pt x="52786" y="147189"/>
                  </a:lnTo>
                  <a:lnTo>
                    <a:pt x="49312" y="145998"/>
                  </a:lnTo>
                  <a:lnTo>
                    <a:pt x="45871" y="144633"/>
                  </a:lnTo>
                  <a:lnTo>
                    <a:pt x="42572" y="143127"/>
                  </a:lnTo>
                  <a:lnTo>
                    <a:pt x="39307" y="141458"/>
                  </a:lnTo>
                  <a:lnTo>
                    <a:pt x="36171" y="139648"/>
                  </a:lnTo>
                  <a:lnTo>
                    <a:pt x="33138" y="137699"/>
                  </a:lnTo>
                  <a:lnTo>
                    <a:pt x="30176" y="135585"/>
                  </a:lnTo>
                  <a:lnTo>
                    <a:pt x="27320" y="133379"/>
                  </a:lnTo>
                  <a:lnTo>
                    <a:pt x="24580" y="130997"/>
                  </a:lnTo>
                  <a:lnTo>
                    <a:pt x="21980" y="128523"/>
                  </a:lnTo>
                  <a:lnTo>
                    <a:pt x="19520" y="125872"/>
                  </a:lnTo>
                  <a:lnTo>
                    <a:pt x="17141" y="123141"/>
                  </a:lnTo>
                  <a:lnTo>
                    <a:pt x="14936" y="120315"/>
                  </a:lnTo>
                  <a:lnTo>
                    <a:pt x="12814" y="117362"/>
                  </a:lnTo>
                  <a:lnTo>
                    <a:pt x="10879" y="114314"/>
                  </a:lnTo>
                  <a:lnTo>
                    <a:pt x="9072" y="111139"/>
                  </a:lnTo>
                  <a:lnTo>
                    <a:pt x="7393" y="107917"/>
                  </a:lnTo>
                  <a:lnTo>
                    <a:pt x="5900" y="104567"/>
                  </a:lnTo>
                  <a:lnTo>
                    <a:pt x="4535" y="101169"/>
                  </a:lnTo>
                  <a:lnTo>
                    <a:pt x="3346" y="97644"/>
                  </a:lnTo>
                  <a:lnTo>
                    <a:pt x="2332" y="94060"/>
                  </a:lnTo>
                  <a:lnTo>
                    <a:pt x="1492" y="90452"/>
                  </a:lnTo>
                  <a:lnTo>
                    <a:pt x="828" y="86740"/>
                  </a:lnTo>
                  <a:lnTo>
                    <a:pt x="396" y="82946"/>
                  </a:lnTo>
                  <a:lnTo>
                    <a:pt x="81" y="79152"/>
                  </a:lnTo>
                  <a:lnTo>
                    <a:pt x="0" y="75264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95386FE2-0EEE-4E96-84BE-066BAA37DB24}"/>
                </a:ext>
              </a:extLst>
            </p:cNvPr>
            <p:cNvSpPr/>
            <p:nvPr/>
          </p:nvSpPr>
          <p:spPr>
            <a:xfrm>
              <a:off x="6019800" y="1727200"/>
              <a:ext cx="150302" cy="150600"/>
            </a:xfrm>
            <a:custGeom>
              <a:avLst/>
              <a:gdLst/>
              <a:ahLst/>
              <a:cxnLst/>
              <a:rect l="0" t="0" r="0" b="0"/>
              <a:pathLst>
                <a:path w="150302" h="150600">
                  <a:moveTo>
                    <a:pt x="0" y="75299"/>
                  </a:moveTo>
                  <a:lnTo>
                    <a:pt x="117" y="79152"/>
                  </a:lnTo>
                  <a:lnTo>
                    <a:pt x="350" y="82888"/>
                  </a:lnTo>
                  <a:lnTo>
                    <a:pt x="816" y="86740"/>
                  </a:lnTo>
                  <a:lnTo>
                    <a:pt x="1516" y="90476"/>
                  </a:lnTo>
                  <a:lnTo>
                    <a:pt x="2332" y="94095"/>
                  </a:lnTo>
                  <a:lnTo>
                    <a:pt x="3382" y="97597"/>
                  </a:lnTo>
                  <a:lnTo>
                    <a:pt x="4547" y="101216"/>
                  </a:lnTo>
                  <a:lnTo>
                    <a:pt x="5947" y="104602"/>
                  </a:lnTo>
                  <a:lnTo>
                    <a:pt x="7346" y="107871"/>
                  </a:lnTo>
                  <a:lnTo>
                    <a:pt x="9095" y="111139"/>
                  </a:lnTo>
                  <a:lnTo>
                    <a:pt x="10844" y="114291"/>
                  </a:lnTo>
                  <a:lnTo>
                    <a:pt x="12826" y="117327"/>
                  </a:lnTo>
                  <a:lnTo>
                    <a:pt x="14925" y="120362"/>
                  </a:lnTo>
                  <a:lnTo>
                    <a:pt x="17140" y="123164"/>
                  </a:lnTo>
                  <a:lnTo>
                    <a:pt x="19473" y="125849"/>
                  </a:lnTo>
                  <a:lnTo>
                    <a:pt x="22038" y="128534"/>
                  </a:lnTo>
                  <a:lnTo>
                    <a:pt x="24603" y="130986"/>
                  </a:lnTo>
                  <a:lnTo>
                    <a:pt x="27285" y="133437"/>
                  </a:lnTo>
                  <a:lnTo>
                    <a:pt x="30200" y="135539"/>
                  </a:lnTo>
                  <a:lnTo>
                    <a:pt x="33115" y="137640"/>
                  </a:lnTo>
                  <a:lnTo>
                    <a:pt x="36147" y="139625"/>
                  </a:lnTo>
                  <a:lnTo>
                    <a:pt x="39295" y="141493"/>
                  </a:lnTo>
                  <a:lnTo>
                    <a:pt x="42560" y="143127"/>
                  </a:lnTo>
                  <a:lnTo>
                    <a:pt x="45825" y="144645"/>
                  </a:lnTo>
                  <a:lnTo>
                    <a:pt x="49323" y="146046"/>
                  </a:lnTo>
                  <a:lnTo>
                    <a:pt x="52821" y="147213"/>
                  </a:lnTo>
                  <a:lnTo>
                    <a:pt x="56319" y="148264"/>
                  </a:lnTo>
                  <a:lnTo>
                    <a:pt x="59934" y="149081"/>
                  </a:lnTo>
                  <a:lnTo>
                    <a:pt x="63665" y="149665"/>
                  </a:lnTo>
                  <a:lnTo>
                    <a:pt x="67513" y="150132"/>
                  </a:lnTo>
                  <a:lnTo>
                    <a:pt x="71244" y="150482"/>
                  </a:lnTo>
                  <a:lnTo>
                    <a:pt x="75092" y="150599"/>
                  </a:lnTo>
                  <a:lnTo>
                    <a:pt x="79057" y="150482"/>
                  </a:lnTo>
                  <a:lnTo>
                    <a:pt x="82788" y="150132"/>
                  </a:lnTo>
                  <a:lnTo>
                    <a:pt x="86636" y="149665"/>
                  </a:lnTo>
                  <a:lnTo>
                    <a:pt x="90251" y="149081"/>
                  </a:lnTo>
                  <a:lnTo>
                    <a:pt x="93865" y="148264"/>
                  </a:lnTo>
                  <a:lnTo>
                    <a:pt x="97480" y="147213"/>
                  </a:lnTo>
                  <a:lnTo>
                    <a:pt x="100978" y="146046"/>
                  </a:lnTo>
                  <a:lnTo>
                    <a:pt x="104360" y="144645"/>
                  </a:lnTo>
                  <a:lnTo>
                    <a:pt x="107741" y="143127"/>
                  </a:lnTo>
                  <a:lnTo>
                    <a:pt x="111006" y="141493"/>
                  </a:lnTo>
                  <a:lnTo>
                    <a:pt x="114038" y="139625"/>
                  </a:lnTo>
                  <a:lnTo>
                    <a:pt x="117186" y="137640"/>
                  </a:lnTo>
                  <a:lnTo>
                    <a:pt x="120101" y="135539"/>
                  </a:lnTo>
                  <a:lnTo>
                    <a:pt x="122899" y="133437"/>
                  </a:lnTo>
                  <a:lnTo>
                    <a:pt x="125698" y="130986"/>
                  </a:lnTo>
                  <a:lnTo>
                    <a:pt x="128263" y="128534"/>
                  </a:lnTo>
                  <a:lnTo>
                    <a:pt x="130712" y="125849"/>
                  </a:lnTo>
                  <a:lnTo>
                    <a:pt x="133160" y="123164"/>
                  </a:lnTo>
                  <a:lnTo>
                    <a:pt x="135376" y="120362"/>
                  </a:lnTo>
                  <a:lnTo>
                    <a:pt x="137475" y="117327"/>
                  </a:lnTo>
                  <a:lnTo>
                    <a:pt x="139340" y="114291"/>
                  </a:lnTo>
                  <a:lnTo>
                    <a:pt x="141206" y="111139"/>
                  </a:lnTo>
                  <a:lnTo>
                    <a:pt x="142838" y="107871"/>
                  </a:lnTo>
                  <a:lnTo>
                    <a:pt x="144354" y="104602"/>
                  </a:lnTo>
                  <a:lnTo>
                    <a:pt x="145754" y="101216"/>
                  </a:lnTo>
                  <a:lnTo>
                    <a:pt x="146919" y="97597"/>
                  </a:lnTo>
                  <a:lnTo>
                    <a:pt x="147969" y="94095"/>
                  </a:lnTo>
                  <a:lnTo>
                    <a:pt x="148785" y="90476"/>
                  </a:lnTo>
                  <a:lnTo>
                    <a:pt x="149485" y="86740"/>
                  </a:lnTo>
                  <a:lnTo>
                    <a:pt x="149835" y="82888"/>
                  </a:lnTo>
                  <a:lnTo>
                    <a:pt x="150184" y="79152"/>
                  </a:lnTo>
                  <a:lnTo>
                    <a:pt x="150301" y="75299"/>
                  </a:lnTo>
                  <a:lnTo>
                    <a:pt x="150184" y="71447"/>
                  </a:lnTo>
                  <a:lnTo>
                    <a:pt x="149835" y="67594"/>
                  </a:lnTo>
                  <a:lnTo>
                    <a:pt x="149485" y="63859"/>
                  </a:lnTo>
                  <a:lnTo>
                    <a:pt x="148785" y="60123"/>
                  </a:lnTo>
                  <a:lnTo>
                    <a:pt x="147969" y="56504"/>
                  </a:lnTo>
                  <a:lnTo>
                    <a:pt x="146919" y="52885"/>
                  </a:lnTo>
                  <a:lnTo>
                    <a:pt x="145754" y="49382"/>
                  </a:lnTo>
                  <a:lnTo>
                    <a:pt x="144354" y="45997"/>
                  </a:lnTo>
                  <a:lnTo>
                    <a:pt x="142838" y="42611"/>
                  </a:lnTo>
                  <a:lnTo>
                    <a:pt x="141206" y="39459"/>
                  </a:lnTo>
                  <a:lnTo>
                    <a:pt x="139340" y="36190"/>
                  </a:lnTo>
                  <a:lnTo>
                    <a:pt x="137475" y="33155"/>
                  </a:lnTo>
                  <a:lnTo>
                    <a:pt x="135376" y="30237"/>
                  </a:lnTo>
                  <a:lnTo>
                    <a:pt x="133160" y="27435"/>
                  </a:lnTo>
                  <a:lnTo>
                    <a:pt x="130712" y="24633"/>
                  </a:lnTo>
                  <a:lnTo>
                    <a:pt x="128263" y="22064"/>
                  </a:lnTo>
                  <a:lnTo>
                    <a:pt x="125698" y="19496"/>
                  </a:lnTo>
                  <a:lnTo>
                    <a:pt x="122899" y="17161"/>
                  </a:lnTo>
                  <a:lnTo>
                    <a:pt x="120101" y="14943"/>
                  </a:lnTo>
                  <a:lnTo>
                    <a:pt x="117186" y="12842"/>
                  </a:lnTo>
                  <a:lnTo>
                    <a:pt x="114038" y="10857"/>
                  </a:lnTo>
                  <a:lnTo>
                    <a:pt x="111006" y="9106"/>
                  </a:lnTo>
                  <a:lnTo>
                    <a:pt x="107741" y="7355"/>
                  </a:lnTo>
                  <a:lnTo>
                    <a:pt x="104360" y="5954"/>
                  </a:lnTo>
                  <a:lnTo>
                    <a:pt x="100978" y="4553"/>
                  </a:lnTo>
                  <a:lnTo>
                    <a:pt x="97480" y="3385"/>
                  </a:lnTo>
                  <a:lnTo>
                    <a:pt x="93865" y="2335"/>
                  </a:lnTo>
                  <a:lnTo>
                    <a:pt x="90251" y="1518"/>
                  </a:lnTo>
                  <a:lnTo>
                    <a:pt x="86636" y="934"/>
                  </a:lnTo>
                  <a:lnTo>
                    <a:pt x="82788" y="350"/>
                  </a:lnTo>
                  <a:lnTo>
                    <a:pt x="79057" y="117"/>
                  </a:lnTo>
                  <a:lnTo>
                    <a:pt x="75092" y="0"/>
                  </a:lnTo>
                  <a:lnTo>
                    <a:pt x="71244" y="117"/>
                  </a:lnTo>
                  <a:lnTo>
                    <a:pt x="67513" y="350"/>
                  </a:lnTo>
                  <a:lnTo>
                    <a:pt x="63665" y="934"/>
                  </a:lnTo>
                  <a:lnTo>
                    <a:pt x="59934" y="1518"/>
                  </a:lnTo>
                  <a:lnTo>
                    <a:pt x="56319" y="2335"/>
                  </a:lnTo>
                  <a:lnTo>
                    <a:pt x="52821" y="3385"/>
                  </a:lnTo>
                  <a:lnTo>
                    <a:pt x="49323" y="4553"/>
                  </a:lnTo>
                  <a:lnTo>
                    <a:pt x="45825" y="5954"/>
                  </a:lnTo>
                  <a:lnTo>
                    <a:pt x="42560" y="7355"/>
                  </a:lnTo>
                  <a:lnTo>
                    <a:pt x="39295" y="9106"/>
                  </a:lnTo>
                  <a:lnTo>
                    <a:pt x="36147" y="10857"/>
                  </a:lnTo>
                  <a:lnTo>
                    <a:pt x="33115" y="12842"/>
                  </a:lnTo>
                  <a:lnTo>
                    <a:pt x="30200" y="14943"/>
                  </a:lnTo>
                  <a:lnTo>
                    <a:pt x="27285" y="17161"/>
                  </a:lnTo>
                  <a:lnTo>
                    <a:pt x="24603" y="19496"/>
                  </a:lnTo>
                  <a:lnTo>
                    <a:pt x="22038" y="22064"/>
                  </a:lnTo>
                  <a:lnTo>
                    <a:pt x="19473" y="24633"/>
                  </a:lnTo>
                  <a:lnTo>
                    <a:pt x="17140" y="27435"/>
                  </a:lnTo>
                  <a:lnTo>
                    <a:pt x="14925" y="30237"/>
                  </a:lnTo>
                  <a:lnTo>
                    <a:pt x="12826" y="33155"/>
                  </a:lnTo>
                  <a:lnTo>
                    <a:pt x="10844" y="36190"/>
                  </a:lnTo>
                  <a:lnTo>
                    <a:pt x="9095" y="39459"/>
                  </a:lnTo>
                  <a:lnTo>
                    <a:pt x="7346" y="42611"/>
                  </a:lnTo>
                  <a:lnTo>
                    <a:pt x="5947" y="45997"/>
                  </a:lnTo>
                  <a:lnTo>
                    <a:pt x="4547" y="49382"/>
                  </a:lnTo>
                  <a:lnTo>
                    <a:pt x="3382" y="52885"/>
                  </a:lnTo>
                  <a:lnTo>
                    <a:pt x="2332" y="56504"/>
                  </a:lnTo>
                  <a:lnTo>
                    <a:pt x="1516" y="60123"/>
                  </a:lnTo>
                  <a:lnTo>
                    <a:pt x="816" y="63859"/>
                  </a:lnTo>
                  <a:lnTo>
                    <a:pt x="350" y="67594"/>
                  </a:lnTo>
                  <a:lnTo>
                    <a:pt x="117" y="7144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42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73615BEB-FE18-4EED-B4DA-1B90233F3243}"/>
                </a:ext>
              </a:extLst>
            </p:cNvPr>
            <p:cNvSpPr/>
            <p:nvPr/>
          </p:nvSpPr>
          <p:spPr>
            <a:xfrm>
              <a:off x="6047667" y="1828183"/>
              <a:ext cx="92584" cy="20081"/>
            </a:xfrm>
            <a:custGeom>
              <a:avLst/>
              <a:gdLst/>
              <a:ahLst/>
              <a:cxnLst/>
              <a:rect l="0" t="0" r="0" b="0"/>
              <a:pathLst>
                <a:path w="92584" h="20081">
                  <a:moveTo>
                    <a:pt x="92583" y="5837"/>
                  </a:moveTo>
                  <a:lnTo>
                    <a:pt x="91183" y="4203"/>
                  </a:lnTo>
                  <a:lnTo>
                    <a:pt x="89901" y="2568"/>
                  </a:lnTo>
                  <a:lnTo>
                    <a:pt x="89201" y="1751"/>
                  </a:lnTo>
                  <a:lnTo>
                    <a:pt x="88501" y="1051"/>
                  </a:lnTo>
                  <a:lnTo>
                    <a:pt x="87685" y="467"/>
                  </a:lnTo>
                  <a:lnTo>
                    <a:pt x="86752" y="0"/>
                  </a:lnTo>
                  <a:lnTo>
                    <a:pt x="85587" y="1634"/>
                  </a:lnTo>
                  <a:lnTo>
                    <a:pt x="84187" y="3269"/>
                  </a:lnTo>
                  <a:lnTo>
                    <a:pt x="82671" y="4787"/>
                  </a:lnTo>
                  <a:lnTo>
                    <a:pt x="80922" y="6421"/>
                  </a:lnTo>
                  <a:lnTo>
                    <a:pt x="79057" y="7939"/>
                  </a:lnTo>
                  <a:lnTo>
                    <a:pt x="76958" y="9456"/>
                  </a:lnTo>
                  <a:lnTo>
                    <a:pt x="74859" y="10857"/>
                  </a:lnTo>
                  <a:lnTo>
                    <a:pt x="72527" y="12258"/>
                  </a:lnTo>
                  <a:lnTo>
                    <a:pt x="70078" y="13542"/>
                  </a:lnTo>
                  <a:lnTo>
                    <a:pt x="67513" y="14710"/>
                  </a:lnTo>
                  <a:lnTo>
                    <a:pt x="64948" y="15760"/>
                  </a:lnTo>
                  <a:lnTo>
                    <a:pt x="62149" y="16811"/>
                  </a:lnTo>
                  <a:lnTo>
                    <a:pt x="59351" y="17628"/>
                  </a:lnTo>
                  <a:lnTo>
                    <a:pt x="56552" y="18446"/>
                  </a:lnTo>
                  <a:lnTo>
                    <a:pt x="53521" y="19029"/>
                  </a:lnTo>
                  <a:lnTo>
                    <a:pt x="50606" y="19613"/>
                  </a:lnTo>
                  <a:lnTo>
                    <a:pt x="47574" y="19846"/>
                  </a:lnTo>
                  <a:lnTo>
                    <a:pt x="44542" y="20080"/>
                  </a:lnTo>
                  <a:lnTo>
                    <a:pt x="41627" y="20080"/>
                  </a:lnTo>
                  <a:lnTo>
                    <a:pt x="38596" y="19846"/>
                  </a:lnTo>
                  <a:lnTo>
                    <a:pt x="35447" y="19496"/>
                  </a:lnTo>
                  <a:lnTo>
                    <a:pt x="32532" y="18913"/>
                  </a:lnTo>
                  <a:lnTo>
                    <a:pt x="29500" y="18095"/>
                  </a:lnTo>
                  <a:lnTo>
                    <a:pt x="26585" y="17045"/>
                  </a:lnTo>
                  <a:lnTo>
                    <a:pt x="23670" y="15877"/>
                  </a:lnTo>
                  <a:lnTo>
                    <a:pt x="20872" y="14360"/>
                  </a:lnTo>
                  <a:lnTo>
                    <a:pt x="18073" y="12725"/>
                  </a:lnTo>
                  <a:lnTo>
                    <a:pt x="15508" y="10740"/>
                  </a:lnTo>
                  <a:lnTo>
                    <a:pt x="12826" y="8405"/>
                  </a:lnTo>
                  <a:lnTo>
                    <a:pt x="10378" y="5954"/>
                  </a:lnTo>
                  <a:lnTo>
                    <a:pt x="8046" y="3152"/>
                  </a:lnTo>
                  <a:lnTo>
                    <a:pt x="5830" y="0"/>
                  </a:lnTo>
                  <a:lnTo>
                    <a:pt x="4897" y="467"/>
                  </a:lnTo>
                  <a:lnTo>
                    <a:pt x="4081" y="1051"/>
                  </a:lnTo>
                  <a:lnTo>
                    <a:pt x="3381" y="1751"/>
                  </a:lnTo>
                  <a:lnTo>
                    <a:pt x="2682" y="2568"/>
                  </a:lnTo>
                  <a:lnTo>
                    <a:pt x="1399" y="4203"/>
                  </a:lnTo>
                  <a:lnTo>
                    <a:pt x="0" y="5837"/>
                  </a:lnTo>
                </a:path>
              </a:pathLst>
            </a:custGeom>
            <a:ln w="342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83A729DE-83DE-44BC-8FC2-DD46261E3750}"/>
                </a:ext>
              </a:extLst>
            </p:cNvPr>
            <p:cNvSpPr/>
            <p:nvPr/>
          </p:nvSpPr>
          <p:spPr>
            <a:xfrm>
              <a:off x="6064528" y="1776430"/>
              <a:ext cx="5775" cy="11570"/>
            </a:xfrm>
            <a:custGeom>
              <a:avLst/>
              <a:gdLst/>
              <a:ahLst/>
              <a:cxnLst/>
              <a:rect l="0" t="0" r="0" b="0"/>
              <a:pathLst>
                <a:path w="5775" h="11570">
                  <a:moveTo>
                    <a:pt x="47" y="4635"/>
                  </a:moveTo>
                  <a:lnTo>
                    <a:pt x="222" y="3537"/>
                  </a:lnTo>
                  <a:lnTo>
                    <a:pt x="479" y="2568"/>
                  </a:lnTo>
                  <a:lnTo>
                    <a:pt x="840" y="1682"/>
                  </a:lnTo>
                  <a:lnTo>
                    <a:pt x="1272" y="981"/>
                  </a:lnTo>
                  <a:lnTo>
                    <a:pt x="1762" y="444"/>
                  </a:lnTo>
                  <a:lnTo>
                    <a:pt x="2286" y="140"/>
                  </a:lnTo>
                  <a:lnTo>
                    <a:pt x="2905" y="0"/>
                  </a:lnTo>
                  <a:lnTo>
                    <a:pt x="3476" y="140"/>
                  </a:lnTo>
                  <a:lnTo>
                    <a:pt x="4012" y="444"/>
                  </a:lnTo>
                  <a:lnTo>
                    <a:pt x="4491" y="981"/>
                  </a:lnTo>
                  <a:lnTo>
                    <a:pt x="4934" y="1682"/>
                  </a:lnTo>
                  <a:lnTo>
                    <a:pt x="5283" y="2568"/>
                  </a:lnTo>
                  <a:lnTo>
                    <a:pt x="5551" y="3537"/>
                  </a:lnTo>
                  <a:lnTo>
                    <a:pt x="5727" y="4635"/>
                  </a:lnTo>
                  <a:lnTo>
                    <a:pt x="5774" y="5790"/>
                  </a:lnTo>
                  <a:lnTo>
                    <a:pt x="5727" y="6981"/>
                  </a:lnTo>
                  <a:lnTo>
                    <a:pt x="5551" y="8032"/>
                  </a:lnTo>
                  <a:lnTo>
                    <a:pt x="5283" y="9048"/>
                  </a:lnTo>
                  <a:lnTo>
                    <a:pt x="4934" y="9888"/>
                  </a:lnTo>
                  <a:lnTo>
                    <a:pt x="4491" y="10600"/>
                  </a:lnTo>
                  <a:lnTo>
                    <a:pt x="4012" y="11125"/>
                  </a:lnTo>
                  <a:lnTo>
                    <a:pt x="3476" y="11476"/>
                  </a:lnTo>
                  <a:lnTo>
                    <a:pt x="2905" y="11569"/>
                  </a:lnTo>
                  <a:lnTo>
                    <a:pt x="2286" y="11476"/>
                  </a:lnTo>
                  <a:lnTo>
                    <a:pt x="1762" y="11125"/>
                  </a:lnTo>
                  <a:lnTo>
                    <a:pt x="1272" y="10600"/>
                  </a:lnTo>
                  <a:lnTo>
                    <a:pt x="840" y="9888"/>
                  </a:lnTo>
                  <a:lnTo>
                    <a:pt x="479" y="9048"/>
                  </a:lnTo>
                  <a:lnTo>
                    <a:pt x="222" y="8032"/>
                  </a:lnTo>
                  <a:lnTo>
                    <a:pt x="47" y="6981"/>
                  </a:lnTo>
                  <a:lnTo>
                    <a:pt x="0" y="579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1601DF14-303B-48DE-BC0C-347C0034D380}"/>
                </a:ext>
              </a:extLst>
            </p:cNvPr>
            <p:cNvSpPr/>
            <p:nvPr/>
          </p:nvSpPr>
          <p:spPr>
            <a:xfrm>
              <a:off x="6064576" y="1776465"/>
              <a:ext cx="5713" cy="11559"/>
            </a:xfrm>
            <a:custGeom>
              <a:avLst/>
              <a:gdLst/>
              <a:ahLst/>
              <a:cxnLst/>
              <a:rect l="0" t="0" r="0" b="0"/>
              <a:pathLst>
                <a:path w="5713" h="11559">
                  <a:moveTo>
                    <a:pt x="0" y="5721"/>
                  </a:moveTo>
                  <a:lnTo>
                    <a:pt x="0" y="7005"/>
                  </a:lnTo>
                  <a:lnTo>
                    <a:pt x="233" y="8056"/>
                  </a:lnTo>
                  <a:lnTo>
                    <a:pt x="466" y="8990"/>
                  </a:lnTo>
                  <a:lnTo>
                    <a:pt x="816" y="9807"/>
                  </a:lnTo>
                  <a:lnTo>
                    <a:pt x="1282" y="10624"/>
                  </a:lnTo>
                  <a:lnTo>
                    <a:pt x="1749" y="11091"/>
                  </a:lnTo>
                  <a:lnTo>
                    <a:pt x="2215" y="11441"/>
                  </a:lnTo>
                  <a:lnTo>
                    <a:pt x="2914" y="11558"/>
                  </a:lnTo>
                  <a:lnTo>
                    <a:pt x="3381" y="11441"/>
                  </a:lnTo>
                  <a:lnTo>
                    <a:pt x="3964" y="11091"/>
                  </a:lnTo>
                  <a:lnTo>
                    <a:pt x="4430" y="10624"/>
                  </a:lnTo>
                  <a:lnTo>
                    <a:pt x="4896" y="9807"/>
                  </a:lnTo>
                  <a:lnTo>
                    <a:pt x="5246" y="8990"/>
                  </a:lnTo>
                  <a:lnTo>
                    <a:pt x="5479" y="8056"/>
                  </a:lnTo>
                  <a:lnTo>
                    <a:pt x="5712" y="7005"/>
                  </a:lnTo>
                  <a:lnTo>
                    <a:pt x="5712" y="5721"/>
                  </a:lnTo>
                  <a:lnTo>
                    <a:pt x="5712" y="4553"/>
                  </a:lnTo>
                  <a:lnTo>
                    <a:pt x="5479" y="3503"/>
                  </a:lnTo>
                  <a:lnTo>
                    <a:pt x="5246" y="2569"/>
                  </a:lnTo>
                  <a:lnTo>
                    <a:pt x="4896" y="1635"/>
                  </a:lnTo>
                  <a:lnTo>
                    <a:pt x="4430" y="934"/>
                  </a:lnTo>
                  <a:lnTo>
                    <a:pt x="3964" y="467"/>
                  </a:lnTo>
                  <a:lnTo>
                    <a:pt x="3381" y="117"/>
                  </a:lnTo>
                  <a:lnTo>
                    <a:pt x="2914" y="0"/>
                  </a:lnTo>
                  <a:lnTo>
                    <a:pt x="2215" y="117"/>
                  </a:lnTo>
                  <a:lnTo>
                    <a:pt x="1749" y="467"/>
                  </a:lnTo>
                  <a:lnTo>
                    <a:pt x="1282" y="934"/>
                  </a:lnTo>
                  <a:lnTo>
                    <a:pt x="816" y="1635"/>
                  </a:lnTo>
                  <a:lnTo>
                    <a:pt x="466" y="2569"/>
                  </a:lnTo>
                  <a:lnTo>
                    <a:pt x="233" y="3503"/>
                  </a:lnTo>
                  <a:lnTo>
                    <a:pt x="0" y="455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14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31C404FE-14A3-4602-8DF4-BF1458DB8377}"/>
                </a:ext>
              </a:extLst>
            </p:cNvPr>
            <p:cNvSpPr/>
            <p:nvPr/>
          </p:nvSpPr>
          <p:spPr>
            <a:xfrm>
              <a:off x="6119565" y="1776430"/>
              <a:ext cx="5773" cy="11570"/>
            </a:xfrm>
            <a:custGeom>
              <a:avLst/>
              <a:gdLst/>
              <a:ahLst/>
              <a:cxnLst/>
              <a:rect l="0" t="0" r="0" b="0"/>
              <a:pathLst>
                <a:path w="5773" h="11570">
                  <a:moveTo>
                    <a:pt x="47" y="4635"/>
                  </a:moveTo>
                  <a:lnTo>
                    <a:pt x="222" y="3537"/>
                  </a:lnTo>
                  <a:lnTo>
                    <a:pt x="490" y="2568"/>
                  </a:lnTo>
                  <a:lnTo>
                    <a:pt x="839" y="1682"/>
                  </a:lnTo>
                  <a:lnTo>
                    <a:pt x="1283" y="981"/>
                  </a:lnTo>
                  <a:lnTo>
                    <a:pt x="1773" y="444"/>
                  </a:lnTo>
                  <a:lnTo>
                    <a:pt x="2297" y="140"/>
                  </a:lnTo>
                  <a:lnTo>
                    <a:pt x="2916" y="0"/>
                  </a:lnTo>
                  <a:lnTo>
                    <a:pt x="3487" y="140"/>
                  </a:lnTo>
                  <a:lnTo>
                    <a:pt x="4012" y="444"/>
                  </a:lnTo>
                  <a:lnTo>
                    <a:pt x="4501" y="981"/>
                  </a:lnTo>
                  <a:lnTo>
                    <a:pt x="4944" y="1682"/>
                  </a:lnTo>
                  <a:lnTo>
                    <a:pt x="5294" y="2568"/>
                  </a:lnTo>
                  <a:lnTo>
                    <a:pt x="5562" y="3537"/>
                  </a:lnTo>
                  <a:lnTo>
                    <a:pt x="5738" y="4635"/>
                  </a:lnTo>
                  <a:lnTo>
                    <a:pt x="5772" y="5790"/>
                  </a:lnTo>
                  <a:lnTo>
                    <a:pt x="5738" y="6981"/>
                  </a:lnTo>
                  <a:lnTo>
                    <a:pt x="5562" y="8032"/>
                  </a:lnTo>
                  <a:lnTo>
                    <a:pt x="5294" y="9048"/>
                  </a:lnTo>
                  <a:lnTo>
                    <a:pt x="4944" y="9888"/>
                  </a:lnTo>
                  <a:lnTo>
                    <a:pt x="4501" y="10600"/>
                  </a:lnTo>
                  <a:lnTo>
                    <a:pt x="4012" y="11125"/>
                  </a:lnTo>
                  <a:lnTo>
                    <a:pt x="3487" y="11476"/>
                  </a:lnTo>
                  <a:lnTo>
                    <a:pt x="2916" y="11569"/>
                  </a:lnTo>
                  <a:lnTo>
                    <a:pt x="2344" y="11476"/>
                  </a:lnTo>
                  <a:lnTo>
                    <a:pt x="1773" y="11125"/>
                  </a:lnTo>
                  <a:lnTo>
                    <a:pt x="1283" y="10600"/>
                  </a:lnTo>
                  <a:lnTo>
                    <a:pt x="839" y="9888"/>
                  </a:lnTo>
                  <a:lnTo>
                    <a:pt x="490" y="9048"/>
                  </a:lnTo>
                  <a:lnTo>
                    <a:pt x="222" y="8032"/>
                  </a:lnTo>
                  <a:lnTo>
                    <a:pt x="47" y="6981"/>
                  </a:lnTo>
                  <a:lnTo>
                    <a:pt x="0" y="579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18087522-20DB-4D75-BA32-9C39FED630EB}"/>
                </a:ext>
              </a:extLst>
            </p:cNvPr>
            <p:cNvSpPr/>
            <p:nvPr/>
          </p:nvSpPr>
          <p:spPr>
            <a:xfrm>
              <a:off x="6119611" y="1776465"/>
              <a:ext cx="5714" cy="11559"/>
            </a:xfrm>
            <a:custGeom>
              <a:avLst/>
              <a:gdLst/>
              <a:ahLst/>
              <a:cxnLst/>
              <a:rect l="0" t="0" r="0" b="0"/>
              <a:pathLst>
                <a:path w="5714" h="11559">
                  <a:moveTo>
                    <a:pt x="0" y="5721"/>
                  </a:moveTo>
                  <a:lnTo>
                    <a:pt x="0" y="7005"/>
                  </a:lnTo>
                  <a:lnTo>
                    <a:pt x="234" y="8056"/>
                  </a:lnTo>
                  <a:lnTo>
                    <a:pt x="467" y="8990"/>
                  </a:lnTo>
                  <a:lnTo>
                    <a:pt x="817" y="9807"/>
                  </a:lnTo>
                  <a:lnTo>
                    <a:pt x="1283" y="10624"/>
                  </a:lnTo>
                  <a:lnTo>
                    <a:pt x="1749" y="11091"/>
                  </a:lnTo>
                  <a:lnTo>
                    <a:pt x="2332" y="11441"/>
                  </a:lnTo>
                  <a:lnTo>
                    <a:pt x="2915" y="11558"/>
                  </a:lnTo>
                  <a:lnTo>
                    <a:pt x="3381" y="11441"/>
                  </a:lnTo>
                  <a:lnTo>
                    <a:pt x="3964" y="11091"/>
                  </a:lnTo>
                  <a:lnTo>
                    <a:pt x="4430" y="10624"/>
                  </a:lnTo>
                  <a:lnTo>
                    <a:pt x="4897" y="9807"/>
                  </a:lnTo>
                  <a:lnTo>
                    <a:pt x="5247" y="8990"/>
                  </a:lnTo>
                  <a:lnTo>
                    <a:pt x="5479" y="8056"/>
                  </a:lnTo>
                  <a:lnTo>
                    <a:pt x="5713" y="7005"/>
                  </a:lnTo>
                  <a:lnTo>
                    <a:pt x="5713" y="5721"/>
                  </a:lnTo>
                  <a:lnTo>
                    <a:pt x="5713" y="4553"/>
                  </a:lnTo>
                  <a:lnTo>
                    <a:pt x="5479" y="3503"/>
                  </a:lnTo>
                  <a:lnTo>
                    <a:pt x="5247" y="2569"/>
                  </a:lnTo>
                  <a:lnTo>
                    <a:pt x="4897" y="1635"/>
                  </a:lnTo>
                  <a:lnTo>
                    <a:pt x="4430" y="934"/>
                  </a:lnTo>
                  <a:lnTo>
                    <a:pt x="3964" y="467"/>
                  </a:lnTo>
                  <a:lnTo>
                    <a:pt x="3381" y="117"/>
                  </a:lnTo>
                  <a:lnTo>
                    <a:pt x="2915" y="0"/>
                  </a:lnTo>
                  <a:lnTo>
                    <a:pt x="2215" y="117"/>
                  </a:lnTo>
                  <a:lnTo>
                    <a:pt x="1749" y="467"/>
                  </a:lnTo>
                  <a:lnTo>
                    <a:pt x="1283" y="934"/>
                  </a:lnTo>
                  <a:lnTo>
                    <a:pt x="817" y="1635"/>
                  </a:lnTo>
                  <a:lnTo>
                    <a:pt x="467" y="2569"/>
                  </a:lnTo>
                  <a:lnTo>
                    <a:pt x="234" y="3503"/>
                  </a:lnTo>
                  <a:lnTo>
                    <a:pt x="0" y="455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14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D8AF6B8B-B978-49AA-A777-324C8A70E0B6}"/>
                </a:ext>
              </a:extLst>
            </p:cNvPr>
            <p:cNvSpPr/>
            <p:nvPr/>
          </p:nvSpPr>
          <p:spPr>
            <a:xfrm>
              <a:off x="6081951" y="1808220"/>
              <a:ext cx="23087" cy="8757"/>
            </a:xfrm>
            <a:custGeom>
              <a:avLst/>
              <a:gdLst/>
              <a:ahLst/>
              <a:cxnLst/>
              <a:rect l="0" t="0" r="0" b="0"/>
              <a:pathLst>
                <a:path w="23087" h="8757">
                  <a:moveTo>
                    <a:pt x="23086" y="0"/>
                  </a:moveTo>
                  <a:lnTo>
                    <a:pt x="22970" y="1050"/>
                  </a:lnTo>
                  <a:lnTo>
                    <a:pt x="22853" y="2101"/>
                  </a:lnTo>
                  <a:lnTo>
                    <a:pt x="22504" y="3035"/>
                  </a:lnTo>
                  <a:lnTo>
                    <a:pt x="22154" y="3852"/>
                  </a:lnTo>
                  <a:lnTo>
                    <a:pt x="21571" y="4670"/>
                  </a:lnTo>
                  <a:lnTo>
                    <a:pt x="20988" y="5370"/>
                  </a:lnTo>
                  <a:lnTo>
                    <a:pt x="20288" y="5954"/>
                  </a:lnTo>
                  <a:lnTo>
                    <a:pt x="19472" y="6538"/>
                  </a:lnTo>
                  <a:lnTo>
                    <a:pt x="18656" y="7121"/>
                  </a:lnTo>
                  <a:lnTo>
                    <a:pt x="17723" y="7472"/>
                  </a:lnTo>
                  <a:lnTo>
                    <a:pt x="15741" y="8172"/>
                  </a:lnTo>
                  <a:lnTo>
                    <a:pt x="13642" y="8639"/>
                  </a:lnTo>
                  <a:lnTo>
                    <a:pt x="11543" y="8756"/>
                  </a:lnTo>
                  <a:lnTo>
                    <a:pt x="9328" y="8639"/>
                  </a:lnTo>
                  <a:lnTo>
                    <a:pt x="7229" y="8172"/>
                  </a:lnTo>
                  <a:lnTo>
                    <a:pt x="5363" y="7472"/>
                  </a:lnTo>
                  <a:lnTo>
                    <a:pt x="4431" y="7121"/>
                  </a:lnTo>
                  <a:lnTo>
                    <a:pt x="3614" y="6538"/>
                  </a:lnTo>
                  <a:lnTo>
                    <a:pt x="2798" y="5954"/>
                  </a:lnTo>
                  <a:lnTo>
                    <a:pt x="2099" y="5370"/>
                  </a:lnTo>
                  <a:lnTo>
                    <a:pt x="1516" y="4670"/>
                  </a:lnTo>
                  <a:lnTo>
                    <a:pt x="933" y="3852"/>
                  </a:lnTo>
                  <a:lnTo>
                    <a:pt x="466" y="3035"/>
                  </a:lnTo>
                  <a:lnTo>
                    <a:pt x="233" y="2101"/>
                  </a:lnTo>
                  <a:lnTo>
                    <a:pt x="0" y="1050"/>
                  </a:lnTo>
                  <a:lnTo>
                    <a:pt x="0" y="0"/>
                  </a:lnTo>
                </a:path>
              </a:pathLst>
            </a:custGeom>
            <a:ln w="342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42205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527BE6-9EC8-4ACF-AC72-3965C33AB454}"/>
              </a:ext>
            </a:extLst>
          </p:cNvPr>
          <p:cNvSpPr txBox="1"/>
          <p:nvPr/>
        </p:nvSpPr>
        <p:spPr>
          <a:xfrm>
            <a:off x="2120900" y="152400"/>
            <a:ext cx="6001385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Important messages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03063F-2565-4A9C-AC2B-0C873116F17B}"/>
              </a:ext>
            </a:extLst>
          </p:cNvPr>
          <p:cNvSpPr txBox="1"/>
          <p:nvPr/>
        </p:nvSpPr>
        <p:spPr>
          <a:xfrm>
            <a:off x="50800" y="1181100"/>
            <a:ext cx="9766300" cy="213904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We have big storage boxes for cars, musical instruments and non-waterproof items in the calm corner.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Do NOT pick the flowers! Except for daisies on the field for daisy chains or the potions in the messy kitchen.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Wellies are still needed for playing on the                         field and the slope.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Put your wellies/shoes in the correct shed.</a:t>
            </a: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AF9463-7D91-4FC3-AE1F-047D9DCEE8E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0" y="3568700"/>
            <a:ext cx="2271522" cy="148729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241136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17535B-ED32-4917-8519-5E72A546BD87}"/>
              </a:ext>
            </a:extLst>
          </p:cNvPr>
          <p:cNvSpPr txBox="1"/>
          <p:nvPr/>
        </p:nvSpPr>
        <p:spPr>
          <a:xfrm>
            <a:off x="3683000" y="0"/>
            <a:ext cx="206535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A153E-2827-4113-A768-947B844006BA}"/>
              </a:ext>
            </a:extLst>
          </p:cNvPr>
          <p:cNvSpPr txBox="1"/>
          <p:nvPr/>
        </p:nvSpPr>
        <p:spPr>
          <a:xfrm>
            <a:off x="2933700" y="1295400"/>
            <a:ext cx="69596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week, we will introduce football in wellies! </a:t>
            </a:r>
          </a:p>
        </p:txBody>
      </p:sp>
      <p:sp>
        <p:nvSpPr>
          <p:cNvPr id="4" name="TextBox 3">
            <a:hlinkClick r:id="rId2"/>
            <a:extLst>
              <a:ext uri="{FF2B5EF4-FFF2-40B4-BE49-F238E27FC236}">
                <a16:creationId xmlns:a16="http://schemas.microsoft.com/office/drawing/2014/main" id="{C8B62DB1-8793-452E-B4E7-1687346DEFA0}"/>
              </a:ext>
            </a:extLst>
          </p:cNvPr>
          <p:cNvSpPr txBox="1"/>
          <p:nvPr/>
        </p:nvSpPr>
        <p:spPr>
          <a:xfrm>
            <a:off x="3848100" y="3124200"/>
            <a:ext cx="3764483" cy="20005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00">
                <a:solidFill>
                  <a:srgbClr val="000000"/>
                </a:solidFill>
                <a:latin typeface="Arial - 10"/>
              </a:rPr>
              <a:t>https://www.tiktok.com/@ln6ixx/video/7268283756593679648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FEFBF-3C62-4726-8FDA-126F7D7CD3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193800"/>
            <a:ext cx="2232025" cy="390169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0326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59EDAC-EFD5-45EC-A807-3EB54760D0DA}"/>
              </a:ext>
            </a:extLst>
          </p:cNvPr>
          <p:cNvSpPr txBox="1"/>
          <p:nvPr/>
        </p:nvSpPr>
        <p:spPr>
          <a:xfrm>
            <a:off x="3365500" y="0"/>
            <a:ext cx="2668854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58FF08-4B91-456B-AB11-47D40830D48B}"/>
              </a:ext>
            </a:extLst>
          </p:cNvPr>
          <p:cNvSpPr txBox="1"/>
          <p:nvPr/>
        </p:nvSpPr>
        <p:spPr>
          <a:xfrm>
            <a:off x="457200" y="1168400"/>
            <a:ext cx="3274771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What can we play?</a:t>
            </a:r>
          </a:p>
          <a:p>
            <a:endParaRPr lang="en-GB" sz="1600" b="1">
              <a:solidFill>
                <a:srgbClr val="000000"/>
              </a:solidFill>
              <a:latin typeface="SassoonPrimaryInfant - 28"/>
            </a:endParaRPr>
          </a:p>
          <a:p>
            <a:endParaRPr lang="en-GB" sz="1600" b="1">
              <a:solidFill>
                <a:srgbClr val="000000"/>
              </a:solidFill>
              <a:latin typeface="SassoonPrimaryInfant - 2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2A2742-422D-457F-8142-A5B249481DE5}"/>
              </a:ext>
            </a:extLst>
          </p:cNvPr>
          <p:cNvSpPr txBox="1"/>
          <p:nvPr/>
        </p:nvSpPr>
        <p:spPr>
          <a:xfrm>
            <a:off x="469900" y="2095500"/>
            <a:ext cx="3963416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Football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One touch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Keepie-uppies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Practise balls skills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Dribbling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Passing</a:t>
            </a:r>
          </a:p>
        </p:txBody>
      </p:sp>
    </p:spTree>
    <p:extLst>
      <p:ext uri="{BB962C8B-B14F-4D97-AF65-F5344CB8AC3E}">
        <p14:creationId xmlns:p14="http://schemas.microsoft.com/office/powerpoint/2010/main" val="499413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C111CC-B336-4597-8432-87CFDCA51A37}"/>
              </a:ext>
            </a:extLst>
          </p:cNvPr>
          <p:cNvSpPr txBox="1"/>
          <p:nvPr/>
        </p:nvSpPr>
        <p:spPr>
          <a:xfrm>
            <a:off x="29845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31001F-1EDF-44CD-AE81-47893AAA7D34}"/>
              </a:ext>
            </a:extLst>
          </p:cNvPr>
          <p:cNvSpPr txBox="1"/>
          <p:nvPr/>
        </p:nvSpPr>
        <p:spPr>
          <a:xfrm>
            <a:off x="177800" y="952500"/>
            <a:ext cx="9969500" cy="9541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latin typeface="SassoonPrimaryInfant - 24"/>
              </a:rPr>
              <a:t>What rules do we need to have when playing with the football?</a:t>
            </a:r>
          </a:p>
          <a:p>
            <a:endParaRPr lang="en-GB" sz="1400" b="1">
              <a:solidFill>
                <a:srgbClr val="000000"/>
              </a:solidFill>
              <a:latin typeface="SassoonPrimaryInfant - 24"/>
            </a:endParaRPr>
          </a:p>
          <a:p>
            <a:endParaRPr lang="en-GB" sz="1400" b="1">
              <a:solidFill>
                <a:srgbClr val="000000"/>
              </a:solidFill>
              <a:latin typeface="SassoonPrimaryInfant - 24"/>
            </a:endParaRPr>
          </a:p>
          <a:p>
            <a:endParaRPr lang="en-GB" sz="1400" b="1">
              <a:solidFill>
                <a:srgbClr val="000000"/>
              </a:solidFill>
              <a:latin typeface="SassoonPrimaryInfant - 2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97879C-4058-42F6-A876-C8A223A84DC3}"/>
              </a:ext>
            </a:extLst>
          </p:cNvPr>
          <p:cNvSpPr txBox="1"/>
          <p:nvPr/>
        </p:nvSpPr>
        <p:spPr>
          <a:xfrm>
            <a:off x="889000" y="1828800"/>
            <a:ext cx="6202096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No kicking others on purpose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Keep it in the designated area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Must wear wellies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Share and take turns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All children can join in</a:t>
            </a:r>
          </a:p>
        </p:txBody>
      </p:sp>
    </p:spTree>
    <p:extLst>
      <p:ext uri="{BB962C8B-B14F-4D97-AF65-F5344CB8AC3E}">
        <p14:creationId xmlns:p14="http://schemas.microsoft.com/office/powerpoint/2010/main" val="3434597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68413D-B610-42BD-BEBB-AC50C01E437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388366-369D-4DAF-A0E3-2EF1BF8ACA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43F6D7-8E1D-4576-ACE4-ADEDFCAAAB3B}"/>
              </a:ext>
            </a:extLst>
          </p:cNvPr>
          <p:cNvSpPr txBox="1"/>
          <p:nvPr/>
        </p:nvSpPr>
        <p:spPr>
          <a:xfrm>
            <a:off x="990600" y="190500"/>
            <a:ext cx="793049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1476407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183E9F-A226-4DBA-9F28-5910B39312B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8444E6-5651-4721-8F06-0DCF2186128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25F806-20E1-4431-ADD4-2FF3F68E61DB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2678223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508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Custom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Calibri Light</vt:lpstr>
      <vt:lpstr>Calibri</vt:lpstr>
      <vt:lpstr>SassoonPrimaryInfant - 36</vt:lpstr>
      <vt:lpstr>SassoonPrimaryInfant - 24</vt:lpstr>
      <vt:lpstr>Arial - 36</vt:lpstr>
      <vt:lpstr>SassoonPrimaryInfant - 32</vt:lpstr>
      <vt:lpstr>Arial</vt:lpstr>
      <vt:lpstr>Arial - 10</vt:lpstr>
      <vt:lpstr>SassoonInfant - 55</vt:lpstr>
      <vt:lpstr>SassoonPrimaryInfant - 28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2024-04-18T11:28:18Z</dcterms:created>
  <dcterms:modified xsi:type="dcterms:W3CDTF">2024-04-18T11:28:18Z</dcterms:modified>
</cp:coreProperties>
</file>