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0160000" cy="7620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alibri Light" panose="020F0302020204030204" pitchFamily="34" charset="0"/>
      <p:regular r:id="rId11"/>
      <p:italic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B39AE-A090-4BF9-A2BE-CA61509A49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36CD96-7372-41E8-AEB6-C1766BDC2C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A3864-3AD4-4F79-8FFA-20C559520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7E2E-89BD-414D-9809-FD178CD1DD5E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8D2A07-5E48-4780-B2A8-398FC02A2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C35B94-40AB-4668-B71F-7BD2C35E8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E2DB2-F558-4A9B-B645-E8BD978DC9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602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FCC2D-47A4-40D2-981E-5100E54C2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1F46EA-A8B7-4073-B812-5CD855FC0A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42C17A-DCE9-425A-87BE-B7391F9DB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7E2E-89BD-414D-9809-FD178CD1DD5E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1EE76E-3253-4B67-975D-F9650C5A3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E6923C-D58C-4109-831F-5077186DD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E2DB2-F558-4A9B-B645-E8BD978DC9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764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36C2B-8934-4962-94A6-35EF042CA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511288-8F1E-4A72-B41A-AA74A3B1D8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87E04C-EACC-487F-B2D4-5BEE5A009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7E2E-89BD-414D-9809-FD178CD1DD5E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366EB6-69A0-4040-BA8F-D1FA8E309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4ED9B-5EC4-4A42-9CDC-A194461AC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E2DB2-F558-4A9B-B645-E8BD978DC9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061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80696-783D-4DAE-AAAA-EEF368C48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5A747-21E0-4474-9055-65EF57BABF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974FE7-03C3-4A2E-8FE4-1DFCB9B4BF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299574-CCAF-4798-A614-B1615F34F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7E2E-89BD-414D-9809-FD178CD1DD5E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F39517-5533-4AEA-971F-799350614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E6835D-BF22-40F9-9358-7BDA4C670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E2DB2-F558-4A9B-B645-E8BD978DC9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687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BA644-BF12-437E-AD51-1CF326933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001070-607B-4503-9C62-FA7B971042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4C1FB8-84B3-4CC9-AAB8-2C6CB66563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BB8D60-8892-44C9-9870-3D559A8426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784E1D-BEEB-43E5-9A3B-04EC3CA239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3A4C2F-31D0-4F8F-BE56-3AC87B2C1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7E2E-89BD-414D-9809-FD178CD1DD5E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E9C3D5-B22C-4C71-95A5-956760201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97C0D83-36E9-4C7E-9AB2-A9C0FE816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E2DB2-F558-4A9B-B645-E8BD978DC9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13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27CCF-0B0C-4C0F-BA45-A7ED50B37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0DB962-2F9F-4C8B-A034-38F18B6C2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7E2E-89BD-414D-9809-FD178CD1DD5E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671481-E2EB-45B5-AB7E-8EAB730D9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C776D8-A5F0-4A99-A685-ED204BFCE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E2DB2-F558-4A9B-B645-E8BD978DC9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28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D685BE-95CA-44C4-B2C3-B43D5C116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7E2E-89BD-414D-9809-FD178CD1DD5E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ED2323-7A82-43B1-8FEF-B6E02C986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FACF46-C6B9-4F54-8247-7238064B5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E2DB2-F558-4A9B-B645-E8BD978DC9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957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E533E-DFA1-45E7-82E4-EEB66521DC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529CE6-F465-451D-BB74-F158F0325D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8AAEE3-8B31-4E89-B134-80E91321C0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78C32E-3905-42F8-AD56-436EA5D6E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7E2E-89BD-414D-9809-FD178CD1DD5E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9E3049-EDFB-4515-8199-D3F9D8B6E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AD878F-4FC3-43D8-A41E-4EB4E10E8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E2DB2-F558-4A9B-B645-E8BD978DC9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13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6DD5E-F23A-48E0-A9CA-D4C508002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9EE85C-3E58-479C-8D29-4D6A41D6A3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3990A7-E6F0-404A-A7EA-7D3BE607FF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7094C7-C027-4700-B9B5-0606A5A93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7E2E-89BD-414D-9809-FD178CD1DD5E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B5A34F-602C-404D-9FFD-C79E58BD3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3D7431-88AA-46A1-9EF9-F2CE5D55C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E2DB2-F558-4A9B-B645-E8BD978DC9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800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73D19-E45E-4764-8B8D-A1ABF4DB7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C80593-DD44-4E83-8938-5AA0E2C33A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4F78BA-4236-4A9E-A8C2-DC84026CA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7E2E-89BD-414D-9809-FD178CD1DD5E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825901-F2AB-40DC-BFAD-BBDAE2BD5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F7CBB8-E61C-4702-A3F5-D884AEC7A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E2DB2-F558-4A9B-B645-E8BD978DC9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96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BD59A3-311F-4741-9A31-37F6FAA922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48FE77-73FC-491B-AEDC-C173232EE8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58D435-2D80-447F-803B-53920C7B8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77E2E-89BD-414D-9809-FD178CD1DD5E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894A4B-4529-4891-9B82-2B2494C8E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5A352-7E5E-453E-A870-4D8EA8973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E2DB2-F558-4A9B-B645-E8BD978DC9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979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A51D7E-5F7C-4346-8937-81E237844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090DFC-19F1-4449-AF51-EFD60B01D9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37459-9627-4D86-A625-73873A542E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77E2E-89BD-414D-9809-FD178CD1DD5E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DA094-98AE-4D61-A674-2FA9E6F099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A643F-BDFC-46D5-8AEF-8A11FD37BF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E2DB2-F558-4A9B-B645-E8BD978DC9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255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A95C06-9E55-4CC1-99E5-83A765C626F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50" y="641350"/>
            <a:ext cx="6331458" cy="652513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123948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378BD6C-F717-4977-94F6-D3836905B34D}"/>
              </a:ext>
            </a:extLst>
          </p:cNvPr>
          <p:cNvSpPr txBox="1"/>
          <p:nvPr/>
        </p:nvSpPr>
        <p:spPr>
          <a:xfrm>
            <a:off x="927100" y="0"/>
            <a:ext cx="8403717" cy="198515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pPr algn="ctr"/>
            <a:r>
              <a:rPr lang="en-GB"/>
              <a:t>T</a:t>
            </a:r>
            <a:r>
              <a:rPr lang="en-GB" sz="2800" u="sng">
                <a:solidFill>
                  <a:srgbClr val="000000"/>
                </a:solidFill>
                <a:latin typeface="SassoonInfant - 48"/>
              </a:rPr>
              <a:t>his week we have a special Opal Assembly in our classes.</a:t>
            </a:r>
          </a:p>
          <a:p>
            <a:pPr algn="ctr"/>
            <a:r>
              <a:rPr lang="en-GB" sz="2800" u="sng">
                <a:solidFill>
                  <a:srgbClr val="000000"/>
                </a:solidFill>
                <a:latin typeface="SassoonInfant - 48"/>
              </a:rPr>
              <a:t>T</a:t>
            </a:r>
            <a:r>
              <a:rPr lang="en-GB" sz="2100">
                <a:solidFill>
                  <a:srgbClr val="000000"/>
                </a:solidFill>
                <a:latin typeface="SassoonInfant - 36"/>
              </a:rPr>
              <a:t>oday we are going to recap activities that we have already introduced and discuss what we would like in the future.</a:t>
            </a:r>
          </a:p>
        </p:txBody>
      </p:sp>
    </p:spTree>
    <p:extLst>
      <p:ext uri="{BB962C8B-B14F-4D97-AF65-F5344CB8AC3E}">
        <p14:creationId xmlns:p14="http://schemas.microsoft.com/office/powerpoint/2010/main" val="2217634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086DE31-80A1-4824-8EE5-C69637430BEB}"/>
              </a:ext>
            </a:extLst>
          </p:cNvPr>
          <p:cNvSpPr txBox="1"/>
          <p:nvPr/>
        </p:nvSpPr>
        <p:spPr>
          <a:xfrm>
            <a:off x="292100" y="101600"/>
            <a:ext cx="9296400" cy="180049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W</a:t>
            </a:r>
            <a:r>
              <a:rPr lang="en-GB" sz="1500">
                <a:solidFill>
                  <a:srgbClr val="000000"/>
                </a:solidFill>
                <a:latin typeface="SassoonInfant - 26"/>
              </a:rPr>
              <a:t>hat activities and rules do we have already...</a:t>
            </a:r>
          </a:p>
          <a:p>
            <a:r>
              <a:rPr lang="en-GB" sz="1500">
                <a:solidFill>
                  <a:srgbClr val="000000"/>
                </a:solidFill>
                <a:latin typeface="SassoonInfant - 26"/>
              </a:rPr>
              <a:t>in the Active zone?</a:t>
            </a:r>
          </a:p>
          <a:p>
            <a:r>
              <a:rPr lang="en-GB" sz="1500">
                <a:solidFill>
                  <a:srgbClr val="000000"/>
                </a:solidFill>
                <a:latin typeface="SassoonInfant - 26"/>
              </a:rPr>
              <a:t>in the Wheelie Zone?</a:t>
            </a:r>
          </a:p>
          <a:p>
            <a:r>
              <a:rPr lang="en-GB" sz="1500">
                <a:solidFill>
                  <a:srgbClr val="000000"/>
                </a:solidFill>
                <a:latin typeface="SassoonInfant - 26"/>
              </a:rPr>
              <a:t>in the Performance area?</a:t>
            </a:r>
          </a:p>
          <a:p>
            <a:r>
              <a:rPr lang="en-GB" sz="1500">
                <a:solidFill>
                  <a:srgbClr val="000000"/>
                </a:solidFill>
                <a:latin typeface="SassoonInfant - 26"/>
              </a:rPr>
              <a:t>in the creative area?</a:t>
            </a:r>
          </a:p>
          <a:p>
            <a:endParaRPr lang="en-GB" sz="1500">
              <a:solidFill>
                <a:srgbClr val="000000"/>
              </a:solidFill>
              <a:latin typeface="SassoonInfant - 2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6474D8-C608-40B1-A0D3-89A6DCCEAA11}"/>
              </a:ext>
            </a:extLst>
          </p:cNvPr>
          <p:cNvSpPr txBox="1"/>
          <p:nvPr/>
        </p:nvSpPr>
        <p:spPr>
          <a:xfrm>
            <a:off x="3911600" y="0"/>
            <a:ext cx="1859966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Recap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53C2E4-0E70-4A1E-8B30-0A6012BFE3ED}"/>
              </a:ext>
            </a:extLst>
          </p:cNvPr>
          <p:cNvSpPr txBox="1"/>
          <p:nvPr/>
        </p:nvSpPr>
        <p:spPr>
          <a:xfrm>
            <a:off x="4914900" y="1625600"/>
            <a:ext cx="3254654" cy="101566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500">
                <a:solidFill>
                  <a:srgbClr val="000000"/>
                </a:solidFill>
                <a:latin typeface="SassoonInfant - 26"/>
              </a:rPr>
              <a:t>on the top playground?</a:t>
            </a:r>
          </a:p>
          <a:p>
            <a:r>
              <a:rPr lang="en-GB" sz="1500">
                <a:solidFill>
                  <a:srgbClr val="000000"/>
                </a:solidFill>
                <a:latin typeface="SassoonInfant - 26"/>
              </a:rPr>
              <a:t>on the field? </a:t>
            </a:r>
          </a:p>
          <a:p>
            <a:r>
              <a:rPr lang="en-GB" sz="1500">
                <a:solidFill>
                  <a:srgbClr val="000000"/>
                </a:solidFill>
                <a:latin typeface="SassoonInfant - 26"/>
              </a:rPr>
              <a:t>in the calm corner?</a:t>
            </a:r>
          </a:p>
          <a:p>
            <a:r>
              <a:rPr lang="en-GB" sz="1500">
                <a:solidFill>
                  <a:srgbClr val="000000"/>
                </a:solidFill>
                <a:latin typeface="SassoonInfant - 26"/>
              </a:rPr>
              <a:t>in the messy kitchen?</a:t>
            </a:r>
          </a:p>
        </p:txBody>
      </p:sp>
    </p:spTree>
    <p:extLst>
      <p:ext uri="{BB962C8B-B14F-4D97-AF65-F5344CB8AC3E}">
        <p14:creationId xmlns:p14="http://schemas.microsoft.com/office/powerpoint/2010/main" val="1692041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126C6AB-EDDF-45AA-AE1B-138E00DFFC4E}"/>
              </a:ext>
            </a:extLst>
          </p:cNvPr>
          <p:cNvSpPr txBox="1"/>
          <p:nvPr/>
        </p:nvSpPr>
        <p:spPr>
          <a:xfrm>
            <a:off x="3213100" y="25400"/>
            <a:ext cx="3120085" cy="110799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Your voice</a:t>
            </a:r>
          </a:p>
          <a:p>
            <a:endParaRPr lang="en-GB" sz="3300" b="1" u="sng">
              <a:solidFill>
                <a:srgbClr val="0000FF"/>
              </a:solidFill>
              <a:latin typeface="SassoonInfant - 55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52C7EC-5D3B-4040-827C-F564FE7DB68A}"/>
              </a:ext>
            </a:extLst>
          </p:cNvPr>
          <p:cNvSpPr txBox="1"/>
          <p:nvPr/>
        </p:nvSpPr>
        <p:spPr>
          <a:xfrm>
            <a:off x="292100" y="901700"/>
            <a:ext cx="9613900" cy="138499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>
                <a:solidFill>
                  <a:srgbClr val="000000"/>
                </a:solidFill>
                <a:latin typeface="SassoonInfant - 24"/>
              </a:rPr>
              <a:t>What score out of 5 would you give these activities...</a:t>
            </a:r>
          </a:p>
          <a:p>
            <a:r>
              <a:rPr lang="en-GB" sz="1400">
                <a:solidFill>
                  <a:srgbClr val="000000"/>
                </a:solidFill>
                <a:latin typeface="SassoonInfant - 24"/>
              </a:rPr>
              <a:t>in the Active zone?</a:t>
            </a:r>
          </a:p>
          <a:p>
            <a:r>
              <a:rPr lang="en-GB" sz="1400">
                <a:solidFill>
                  <a:srgbClr val="000000"/>
                </a:solidFill>
                <a:latin typeface="SassoonInfant - 24"/>
              </a:rPr>
              <a:t>in the Wheelie Zone?</a:t>
            </a:r>
          </a:p>
          <a:p>
            <a:r>
              <a:rPr lang="en-GB" sz="1400">
                <a:solidFill>
                  <a:srgbClr val="000000"/>
                </a:solidFill>
                <a:latin typeface="SassoonInfant - 24"/>
              </a:rPr>
              <a:t>in the Performance area?</a:t>
            </a:r>
          </a:p>
          <a:p>
            <a:r>
              <a:rPr lang="en-GB" sz="1400">
                <a:solidFill>
                  <a:srgbClr val="000000"/>
                </a:solidFill>
                <a:latin typeface="SassoonInfant - 24"/>
              </a:rPr>
              <a:t>in the creative area?</a:t>
            </a:r>
          </a:p>
          <a:p>
            <a:endParaRPr lang="en-GB" sz="1400">
              <a:solidFill>
                <a:srgbClr val="000000"/>
              </a:solidFill>
              <a:latin typeface="SassoonInfant - 2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19B134-B98B-4A90-9043-9667834EC6C6}"/>
              </a:ext>
            </a:extLst>
          </p:cNvPr>
          <p:cNvSpPr txBox="1"/>
          <p:nvPr/>
        </p:nvSpPr>
        <p:spPr>
          <a:xfrm>
            <a:off x="5549900" y="1778000"/>
            <a:ext cx="3014066" cy="95410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>
                <a:solidFill>
                  <a:srgbClr val="000000"/>
                </a:solidFill>
                <a:latin typeface="SassoonInfant - 24"/>
              </a:rPr>
              <a:t>on the top playground?</a:t>
            </a:r>
          </a:p>
          <a:p>
            <a:r>
              <a:rPr lang="en-GB" sz="1400">
                <a:solidFill>
                  <a:srgbClr val="000000"/>
                </a:solidFill>
                <a:latin typeface="SassoonInfant - 24"/>
              </a:rPr>
              <a:t>on the field? </a:t>
            </a:r>
          </a:p>
          <a:p>
            <a:r>
              <a:rPr lang="en-GB" sz="1400">
                <a:solidFill>
                  <a:srgbClr val="000000"/>
                </a:solidFill>
                <a:latin typeface="SassoonInfant - 24"/>
              </a:rPr>
              <a:t>in the calm corner?</a:t>
            </a:r>
          </a:p>
          <a:p>
            <a:r>
              <a:rPr lang="en-GB" sz="1400">
                <a:solidFill>
                  <a:srgbClr val="000000"/>
                </a:solidFill>
                <a:latin typeface="SassoonInfant - 24"/>
              </a:rPr>
              <a:t>in the messy kitchen?</a:t>
            </a:r>
          </a:p>
        </p:txBody>
      </p:sp>
    </p:spTree>
    <p:extLst>
      <p:ext uri="{BB962C8B-B14F-4D97-AF65-F5344CB8AC3E}">
        <p14:creationId xmlns:p14="http://schemas.microsoft.com/office/powerpoint/2010/main" val="2307848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66966E9-611B-4638-A1CD-FF9FF176B2BB}"/>
              </a:ext>
            </a:extLst>
          </p:cNvPr>
          <p:cNvSpPr txBox="1"/>
          <p:nvPr/>
        </p:nvSpPr>
        <p:spPr>
          <a:xfrm>
            <a:off x="152400" y="596900"/>
            <a:ext cx="9817100" cy="166199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endParaRPr lang="en-GB"/>
          </a:p>
          <a:p>
            <a:r>
              <a:rPr lang="en-GB"/>
              <a:t>H</a:t>
            </a:r>
            <a:r>
              <a:rPr lang="en-GB" sz="2100">
                <a:solidFill>
                  <a:srgbClr val="000000"/>
                </a:solidFill>
                <a:latin typeface="SassoonPrimaryInfant - 36"/>
              </a:rPr>
              <a:t>ow could we improve Opal Play?</a:t>
            </a:r>
          </a:p>
          <a:p>
            <a:pPr algn="ctr"/>
            <a:r>
              <a:rPr lang="en-GB" sz="2100">
                <a:solidFill>
                  <a:srgbClr val="000000"/>
                </a:solidFill>
                <a:latin typeface="SassoonPrimaryInfant - 36"/>
              </a:rPr>
              <a:t>What new activities would you like us to introduce?</a:t>
            </a:r>
          </a:p>
          <a:p>
            <a:pPr algn="ctr"/>
            <a:endParaRPr lang="en-GB" sz="2100">
              <a:solidFill>
                <a:srgbClr val="000000"/>
              </a:solidFill>
              <a:latin typeface="SassoonPrimaryInfant - 36"/>
            </a:endParaRPr>
          </a:p>
          <a:p>
            <a:pPr algn="ctr"/>
            <a:endParaRPr lang="en-GB" sz="2100">
              <a:solidFill>
                <a:srgbClr val="000000"/>
              </a:solidFill>
              <a:latin typeface="SassoonPrimary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B852D5-5039-468B-B7AA-957634B9FDE9}"/>
              </a:ext>
            </a:extLst>
          </p:cNvPr>
          <p:cNvSpPr txBox="1"/>
          <p:nvPr/>
        </p:nvSpPr>
        <p:spPr>
          <a:xfrm>
            <a:off x="3276600" y="63500"/>
            <a:ext cx="3120085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Your voice</a:t>
            </a:r>
          </a:p>
        </p:txBody>
      </p:sp>
    </p:spTree>
    <p:extLst>
      <p:ext uri="{BB962C8B-B14F-4D97-AF65-F5344CB8AC3E}">
        <p14:creationId xmlns:p14="http://schemas.microsoft.com/office/powerpoint/2010/main" val="2857255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154</Words>
  <Application>Microsoft Office PowerPoint</Application>
  <PresentationFormat>Custom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5" baseType="lpstr">
      <vt:lpstr>SassoonInfant - 55</vt:lpstr>
      <vt:lpstr>SassoonPrimaryInfant - 36</vt:lpstr>
      <vt:lpstr>Calibri Light</vt:lpstr>
      <vt:lpstr>Calibri</vt:lpstr>
      <vt:lpstr>SassoonInfant - 24</vt:lpstr>
      <vt:lpstr>SassoonInfant - 48</vt:lpstr>
      <vt:lpstr>SassoonInfant - 26</vt:lpstr>
      <vt:lpstr>Arial</vt:lpstr>
      <vt:lpstr>SassoonInfant - 36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2024-01-25T10:23:50Z</dcterms:created>
  <dcterms:modified xsi:type="dcterms:W3CDTF">2024-01-25T10:23:50Z</dcterms:modified>
</cp:coreProperties>
</file>