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0160000" cy="89154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5C15C-5816-45D3-9769-B84BD2963C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459072"/>
            <a:ext cx="7620000" cy="3103880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A0BFD8-EE9B-4792-BB01-795C40152F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682649"/>
            <a:ext cx="7620000" cy="2152491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3BB1D7-8B6D-4985-9E68-47E0B3946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EAB7A-37B7-4FA5-B924-E33AF9B337CC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D7A1D-F315-4C45-966C-FA61E954C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5AA5CF-1532-4799-95B6-5643AB68A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4B8A-4B79-4D1B-B12F-1A3AEA90DA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682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8BC51-98BF-4986-AEF9-39F4403F3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89B08C-9706-45C8-BD24-CA6F33F32E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2EE5CF-1430-4329-96B5-27FE188C1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EAB7A-37B7-4FA5-B924-E33AF9B337CC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7EE21-E5DB-4E0D-906D-0CFCF4F8F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B7EB36-2DED-481F-A3C1-73FD521E0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4B8A-4B79-4D1B-B12F-1A3AEA90DA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818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3AC90-BD41-45A5-9925-E5A397D01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222661"/>
            <a:ext cx="8763000" cy="370855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FB333-6779-40B9-AF0C-53F0778CFF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966304"/>
            <a:ext cx="8763000" cy="195024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F95D96-068F-4FB9-99D1-37BBB178F9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EAB7A-37B7-4FA5-B924-E33AF9B337CC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F78F83-44FD-4D61-BA11-653934DA0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27A28-EBBA-46F8-8E66-E3F239517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4B8A-4B79-4D1B-B12F-1A3AEA90DA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348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6D0EE-151E-418E-AA09-C83F8FFEE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DD19A1-42D3-4AC3-B49D-E25D409652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373313"/>
            <a:ext cx="4318000" cy="5656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5C10CF-36F8-4D8E-A0F6-D363BD0164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373313"/>
            <a:ext cx="4318000" cy="5656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AE736A-D451-48D4-91E1-82F67D94C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EAB7A-37B7-4FA5-B924-E33AF9B337CC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ACB6F2-CE1D-4C70-9F97-F60D3F949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361883-9502-4051-AB82-C500EA585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4B8A-4B79-4D1B-B12F-1A3AEA90DA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881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9DB0D-4985-4477-AF2E-FFEF764EC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74664"/>
            <a:ext cx="8763000" cy="1723232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23C3A1-FF95-40D9-AD4D-96C17709C5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185512"/>
            <a:ext cx="4298156" cy="107108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D223D6-1885-433E-B969-D451A5760A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256598"/>
            <a:ext cx="4298156" cy="478996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B68BCE-E506-41FA-BCB8-94373136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185512"/>
            <a:ext cx="4319323" cy="107108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7DC936-C2D7-4CE9-AA66-BE595BD020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256598"/>
            <a:ext cx="4319323" cy="478996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2173AB-CAAB-476B-AA1B-92C484C9B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EAB7A-37B7-4FA5-B924-E33AF9B337CC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CEE7BA-2C76-4B1C-A1AC-4CC3CC587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E5C6A3-9B0A-486E-B447-9C6D81D57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4B8A-4B79-4D1B-B12F-1A3AEA90DA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843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663E7-85CD-49F2-9670-8929B442F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3D1BC7-FB62-43C3-892B-B38E41A35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EAB7A-37B7-4FA5-B924-E33AF9B337CC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1B18DB-6C43-4013-9606-00CD9E94C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C499EA-F053-46E1-A1B2-9F3973C14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4B8A-4B79-4D1B-B12F-1A3AEA90DA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241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6E6990-620A-44F1-9E88-3014E77BA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EAB7A-37B7-4FA5-B924-E33AF9B337CC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A6A523-58A6-4894-A43B-16255CF6C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948AA2-5E9A-401C-AB6E-98CC741C7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4B8A-4B79-4D1B-B12F-1A3AEA90DA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688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FB948-E3EF-49CE-81C9-80C1ECE83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94360"/>
            <a:ext cx="3276864" cy="208026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E3E4A0-D448-4F5F-AF4E-AD119CEB87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283654"/>
            <a:ext cx="5143500" cy="6335713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566743-0A9E-4969-9610-09EB8A9405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674620"/>
            <a:ext cx="3276864" cy="4955064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A5D7C9-D815-4A52-B7B1-3E6956A49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EAB7A-37B7-4FA5-B924-E33AF9B337CC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E7BDF3-7C5E-4D91-8661-82A2C73E6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B8036A-7961-421D-AA64-5BEAFC68F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4B8A-4B79-4D1B-B12F-1A3AEA90DA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262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81EC9-A19D-410E-84FF-3886AA69B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94360"/>
            <a:ext cx="3276864" cy="208026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155192-9E03-4015-A8B3-B16C6A4024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283654"/>
            <a:ext cx="5143500" cy="6335713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196A94-52FD-4338-859D-88B681025C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674620"/>
            <a:ext cx="3276864" cy="4955064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501FE3-49E7-42AF-A33D-636D1E2F1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EAB7A-37B7-4FA5-B924-E33AF9B337CC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753E9-8AF5-449F-9DBD-6C239924D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AC7430-BAAF-40CA-9B12-0BCF06F90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4B8A-4B79-4D1B-B12F-1A3AEA90DA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574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304BB-09BE-462D-A391-6F96BD8B4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EA86D4-3AC4-4BC7-85A4-CC58CC1549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697A70-6827-420D-A27D-8DB35F557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EAB7A-37B7-4FA5-B924-E33AF9B337CC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24F5D-888A-4D18-97FF-6C2B16BCF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A89-2622-47D6-B03C-B393E1E99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4B8A-4B79-4D1B-B12F-1A3AEA90DA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23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24C9CE-5AA8-4579-B280-B0F66858D9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74663"/>
            <a:ext cx="2190750" cy="7555389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6D8397-1E41-40B6-AA3C-8E909926F1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74663"/>
            <a:ext cx="6445250" cy="755538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4435DA-9B74-4E1C-9DA1-8287BC4F6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EAB7A-37B7-4FA5-B924-E33AF9B337CC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C65B6-AF49-4B3F-8C88-C4D7A6B7E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055F1D-518E-4AE1-8E3D-4D1912F5D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54B8A-4B79-4D1B-B12F-1A3AEA90DA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838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DCF88-1257-46CD-BCB4-0CA7CEA3D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74664"/>
            <a:ext cx="8763000" cy="1723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701885-3A6F-4A8D-AC4D-3EBF3C2D16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373313"/>
            <a:ext cx="8763000" cy="56567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DDA9C-DDD6-47B1-B089-CD257FB881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8263257"/>
            <a:ext cx="2286000" cy="4746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EAB7A-37B7-4FA5-B924-E33AF9B337CC}" type="datetimeFigureOut">
              <a:rPr lang="en-GB" smtClean="0"/>
              <a:t>17/01/2024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07D618-CBC6-4A34-B165-DD3198FCD0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8263257"/>
            <a:ext cx="3429000" cy="4746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815B8F-01FC-4986-9767-EF52F9CECF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8263257"/>
            <a:ext cx="2286000" cy="4746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54B8A-4B79-4D1B-B12F-1A3AEA90DA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349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3E7296-1004-4073-B2C8-7240D4FD538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50" y="641350"/>
            <a:ext cx="6331458" cy="652513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8626187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2CBC320-753D-4436-A44C-31F518E8E9F3}"/>
              </a:ext>
            </a:extLst>
          </p:cNvPr>
          <p:cNvSpPr txBox="1"/>
          <p:nvPr/>
        </p:nvSpPr>
        <p:spPr>
          <a:xfrm>
            <a:off x="596900" y="0"/>
            <a:ext cx="8403717" cy="69249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pPr algn="ctr"/>
            <a:r>
              <a:rPr lang="en-GB"/>
              <a:t>E</a:t>
            </a:r>
            <a:r>
              <a:rPr lang="en-GB" sz="2100" u="sng">
                <a:solidFill>
                  <a:srgbClr val="000000"/>
                </a:solidFill>
                <a:latin typeface="SassoonInfant - 36"/>
              </a:rPr>
              <a:t>xamples of AMAZING play!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63E513-5D3C-4F76-8A69-5D1141AF9F99}"/>
              </a:ext>
            </a:extLst>
          </p:cNvPr>
          <p:cNvSpPr txBox="1"/>
          <p:nvPr/>
        </p:nvSpPr>
        <p:spPr>
          <a:xfrm>
            <a:off x="3213100" y="63500"/>
            <a:ext cx="2886773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BD2E62-B465-46BC-AF71-097CBDAD912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0" y="1485900"/>
            <a:ext cx="4763262" cy="353961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14688E-6467-4713-BD1C-4F85C2C321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700" y="1498600"/>
            <a:ext cx="4771517" cy="356933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9128BBF-821F-4CD7-AF82-BE460EE7FE33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5118100"/>
            <a:ext cx="4777740" cy="327812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3B745EE-8E26-4FED-9CD2-098C3564D686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800" y="5130800"/>
            <a:ext cx="4765421" cy="340474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12" name="Free-form: Shape 11">
            <a:extLst>
              <a:ext uri="{FF2B5EF4-FFF2-40B4-BE49-F238E27FC236}">
                <a16:creationId xmlns:a16="http://schemas.microsoft.com/office/drawing/2014/main" id="{50B95CBE-7E6E-45F7-A7B0-2ACDDAFE9BCB}"/>
              </a:ext>
            </a:extLst>
          </p:cNvPr>
          <p:cNvSpPr/>
          <p:nvPr/>
        </p:nvSpPr>
        <p:spPr>
          <a:xfrm>
            <a:off x="2311964" y="3182385"/>
            <a:ext cx="781116" cy="737110"/>
          </a:xfrm>
          <a:custGeom>
            <a:avLst/>
            <a:gdLst/>
            <a:ahLst/>
            <a:cxnLst/>
            <a:rect l="0" t="0" r="0" b="0"/>
            <a:pathLst>
              <a:path w="781116" h="737110">
                <a:moveTo>
                  <a:pt x="390557" y="0"/>
                </a:moveTo>
                <a:lnTo>
                  <a:pt x="485854" y="280494"/>
                </a:lnTo>
                <a:lnTo>
                  <a:pt x="781115" y="280494"/>
                </a:lnTo>
                <a:lnTo>
                  <a:pt x="544802" y="456614"/>
                </a:lnTo>
                <a:lnTo>
                  <a:pt x="629995" y="737109"/>
                </a:lnTo>
                <a:lnTo>
                  <a:pt x="390557" y="570915"/>
                </a:lnTo>
                <a:lnTo>
                  <a:pt x="151120" y="737109"/>
                </a:lnTo>
                <a:lnTo>
                  <a:pt x="236313" y="456614"/>
                </a:lnTo>
                <a:lnTo>
                  <a:pt x="0" y="280494"/>
                </a:lnTo>
                <a:lnTo>
                  <a:pt x="295262" y="280494"/>
                </a:lnTo>
                <a:close/>
              </a:path>
            </a:pathLst>
          </a:custGeom>
          <a:solidFill>
            <a:srgbClr val="FFD7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50F7CD0-B6DC-426D-98DB-8F1E44899620}"/>
              </a:ext>
            </a:extLst>
          </p:cNvPr>
          <p:cNvPicPr>
            <a:picLocks/>
          </p:cNvPicPr>
          <p:nvPr/>
        </p:nvPicPr>
        <p:blipFill>
          <a:blip r:embed="rId6">
            <a:clrChange>
              <a:clrFrom>
                <a:srgbClr val="FFB6C1"/>
              </a:clrFrom>
              <a:clrTo>
                <a:srgbClr val="FFB6C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600" y="3352800"/>
            <a:ext cx="622300" cy="5715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A9949314-F360-4F67-BD1B-8159BE0C34ED}"/>
              </a:ext>
            </a:extLst>
          </p:cNvPr>
          <p:cNvGrpSpPr/>
          <p:nvPr/>
        </p:nvGrpSpPr>
        <p:grpSpPr>
          <a:xfrm>
            <a:off x="2640390" y="3537022"/>
            <a:ext cx="104516" cy="5502"/>
            <a:chOff x="2640390" y="3537022"/>
            <a:chExt cx="104516" cy="5502"/>
          </a:xfrm>
        </p:grpSpPr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366EC0C9-C514-4C9A-B5F1-C79F579AFAC6}"/>
                </a:ext>
              </a:extLst>
            </p:cNvPr>
            <p:cNvSpPr/>
            <p:nvPr/>
          </p:nvSpPr>
          <p:spPr>
            <a:xfrm>
              <a:off x="2640390" y="3537022"/>
              <a:ext cx="11002" cy="5502"/>
            </a:xfrm>
            <a:custGeom>
              <a:avLst/>
              <a:gdLst/>
              <a:ahLst/>
              <a:cxnLst/>
              <a:rect l="0" t="0" r="0" b="0"/>
              <a:pathLst>
                <a:path w="11002" h="5502">
                  <a:moveTo>
                    <a:pt x="0" y="5501"/>
                  </a:moveTo>
                  <a:lnTo>
                    <a:pt x="11001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D83B5CDC-A836-467D-A7D6-C4E515193442}"/>
                </a:ext>
              </a:extLst>
            </p:cNvPr>
            <p:cNvSpPr/>
            <p:nvPr/>
          </p:nvSpPr>
          <p:spPr>
            <a:xfrm>
              <a:off x="2739404" y="3537022"/>
              <a:ext cx="5502" cy="1"/>
            </a:xfrm>
            <a:custGeom>
              <a:avLst/>
              <a:gdLst/>
              <a:ahLst/>
              <a:cxnLst/>
              <a:rect l="0" t="0" r="0" b="0"/>
              <a:pathLst>
                <a:path w="5502" h="1">
                  <a:moveTo>
                    <a:pt x="0" y="0"/>
                  </a:moveTo>
                  <a:lnTo>
                    <a:pt x="5501" y="0"/>
                  </a:lnTo>
                </a:path>
              </a:pathLst>
            </a:custGeom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Free-form: Shape 17">
            <a:extLst>
              <a:ext uri="{FF2B5EF4-FFF2-40B4-BE49-F238E27FC236}">
                <a16:creationId xmlns:a16="http://schemas.microsoft.com/office/drawing/2014/main" id="{0E8C1A73-611D-4577-8DC9-F6E76CAF791C}"/>
              </a:ext>
            </a:extLst>
          </p:cNvPr>
          <p:cNvSpPr/>
          <p:nvPr/>
        </p:nvSpPr>
        <p:spPr>
          <a:xfrm>
            <a:off x="5863866" y="7148030"/>
            <a:ext cx="121019" cy="104517"/>
          </a:xfrm>
          <a:custGeom>
            <a:avLst/>
            <a:gdLst/>
            <a:ahLst/>
            <a:cxnLst/>
            <a:rect l="0" t="0" r="0" b="0"/>
            <a:pathLst>
              <a:path w="121019" h="104517">
                <a:moveTo>
                  <a:pt x="60509" y="0"/>
                </a:moveTo>
                <a:lnTo>
                  <a:pt x="75273" y="39772"/>
                </a:lnTo>
                <a:lnTo>
                  <a:pt x="121018" y="39772"/>
                </a:lnTo>
                <a:lnTo>
                  <a:pt x="84406" y="64744"/>
                </a:lnTo>
                <a:lnTo>
                  <a:pt x="97605" y="104516"/>
                </a:lnTo>
                <a:lnTo>
                  <a:pt x="60509" y="80951"/>
                </a:lnTo>
                <a:lnTo>
                  <a:pt x="23413" y="104516"/>
                </a:lnTo>
                <a:lnTo>
                  <a:pt x="36612" y="64744"/>
                </a:lnTo>
                <a:lnTo>
                  <a:pt x="0" y="39772"/>
                </a:lnTo>
                <a:lnTo>
                  <a:pt x="45745" y="39772"/>
                </a:lnTo>
                <a:close/>
              </a:path>
            </a:pathLst>
          </a:custGeom>
          <a:solidFill>
            <a:srgbClr val="FFD7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070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669BABD-5FDF-436C-B0D6-1A2D497B7629}"/>
              </a:ext>
            </a:extLst>
          </p:cNvPr>
          <p:cNvSpPr txBox="1"/>
          <p:nvPr/>
        </p:nvSpPr>
        <p:spPr>
          <a:xfrm>
            <a:off x="622300" y="0"/>
            <a:ext cx="8563991" cy="263149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W</a:t>
            </a:r>
            <a:r>
              <a:rPr lang="en-GB" sz="2100" b="1">
                <a:solidFill>
                  <a:srgbClr val="000000"/>
                </a:solidFill>
                <a:latin typeface="SassoonInfant - 36"/>
              </a:rPr>
              <a:t>hat will be new to play with this week:</a:t>
            </a:r>
            <a:r>
              <a:rPr lang="en-GB" sz="2100" b="1">
                <a:solidFill>
                  <a:srgbClr val="FF0000"/>
                </a:solidFill>
                <a:latin typeface="SassoonInfant - 36"/>
              </a:rPr>
              <a:t>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 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7CB89B-D6CA-43CF-8399-A62FA7A76AD5}"/>
              </a:ext>
            </a:extLst>
          </p:cNvPr>
          <p:cNvSpPr txBox="1"/>
          <p:nvPr/>
        </p:nvSpPr>
        <p:spPr>
          <a:xfrm>
            <a:off x="39116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8F0522-9642-4656-BD92-540BBD811D1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750" y="1301750"/>
            <a:ext cx="2222500" cy="21844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8E77442-7F5C-4966-B29A-B1D22B17F24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1219200"/>
            <a:ext cx="4245610" cy="285343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E8D285-D9D0-4D34-9914-67FEE15BEAB7}"/>
              </a:ext>
            </a:extLst>
          </p:cNvPr>
          <p:cNvSpPr txBox="1"/>
          <p:nvPr/>
        </p:nvSpPr>
        <p:spPr>
          <a:xfrm>
            <a:off x="927100" y="4038600"/>
            <a:ext cx="3888842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Tarpaulin and fabric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2A0BAC-B520-4E2B-B3F6-1052162FB565}"/>
              </a:ext>
            </a:extLst>
          </p:cNvPr>
          <p:cNvSpPr txBox="1"/>
          <p:nvPr/>
        </p:nvSpPr>
        <p:spPr>
          <a:xfrm>
            <a:off x="7035800" y="2692400"/>
            <a:ext cx="2932176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clips and pegs</a:t>
            </a:r>
          </a:p>
        </p:txBody>
      </p:sp>
    </p:spTree>
    <p:extLst>
      <p:ext uri="{BB962C8B-B14F-4D97-AF65-F5344CB8AC3E}">
        <p14:creationId xmlns:p14="http://schemas.microsoft.com/office/powerpoint/2010/main" val="1428193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481484-5378-46BA-BEBF-4E34DAEFC4B4}"/>
              </a:ext>
            </a:extLst>
          </p:cNvPr>
          <p:cNvSpPr txBox="1"/>
          <p:nvPr/>
        </p:nvSpPr>
        <p:spPr>
          <a:xfrm>
            <a:off x="3213100" y="2540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D16243-45DC-41F7-A1D5-306979683622}"/>
              </a:ext>
            </a:extLst>
          </p:cNvPr>
          <p:cNvSpPr txBox="1"/>
          <p:nvPr/>
        </p:nvSpPr>
        <p:spPr>
          <a:xfrm>
            <a:off x="698500" y="723900"/>
            <a:ext cx="6314745" cy="235449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Build a den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Pretend to camp and make a tent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Build a camp fire (pretend)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Make a puppet show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Tunnels 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C</a:t>
            </a:r>
            <a:r>
              <a:rPr lang="en-GB" sz="2100">
                <a:solidFill>
                  <a:srgbClr val="000000"/>
                </a:solidFill>
                <a:latin typeface="Arial - 36"/>
              </a:rPr>
              <a:t>reate games with the fabric</a:t>
            </a:r>
          </a:p>
          <a:p>
            <a:endParaRPr lang="en-GB" sz="2100">
              <a:solidFill>
                <a:srgbClr val="000000"/>
              </a:solidFill>
              <a:latin typeface="Arial - 36"/>
            </a:endParaRPr>
          </a:p>
        </p:txBody>
      </p:sp>
    </p:spTree>
    <p:extLst>
      <p:ext uri="{BB962C8B-B14F-4D97-AF65-F5344CB8AC3E}">
        <p14:creationId xmlns:p14="http://schemas.microsoft.com/office/powerpoint/2010/main" val="1324714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5DB09B0-01F8-4456-9BFB-ABBFECBA2956}"/>
              </a:ext>
            </a:extLst>
          </p:cNvPr>
          <p:cNvSpPr txBox="1"/>
          <p:nvPr/>
        </p:nvSpPr>
        <p:spPr>
          <a:xfrm>
            <a:off x="0" y="0"/>
            <a:ext cx="9817100" cy="13388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endParaRPr lang="en-GB"/>
          </a:p>
          <a:p>
            <a:pPr algn="ctr"/>
            <a:r>
              <a:rPr lang="en-GB"/>
              <a:t>W</a:t>
            </a:r>
            <a:r>
              <a:rPr lang="en-GB" sz="2100">
                <a:solidFill>
                  <a:srgbClr val="000000"/>
                </a:solidFill>
                <a:latin typeface="SassoonPrimaryInfant - 36"/>
              </a:rPr>
              <a:t>hat rules will we need for safe play?</a:t>
            </a:r>
          </a:p>
          <a:p>
            <a:pPr algn="ctr"/>
            <a:endParaRPr lang="en-GB" sz="2100">
              <a:solidFill>
                <a:srgbClr val="000000"/>
              </a:solidFill>
              <a:latin typeface="SassoonPrimaryInfant - 36"/>
            </a:endParaRPr>
          </a:p>
          <a:p>
            <a:pPr algn="ctr"/>
            <a:endParaRPr lang="en-GB" sz="2100">
              <a:solidFill>
                <a:srgbClr val="000000"/>
              </a:solidFill>
              <a:latin typeface="SassoonPrimary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00E444-EFAD-4EEE-A042-F0F3EF5FC4C4}"/>
              </a:ext>
            </a:extLst>
          </p:cNvPr>
          <p:cNvSpPr txBox="1"/>
          <p:nvPr/>
        </p:nvSpPr>
        <p:spPr>
          <a:xfrm>
            <a:off x="32893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A0B024-7E8F-4AC7-868A-3445C0C5E1E0}"/>
              </a:ext>
            </a:extLst>
          </p:cNvPr>
          <p:cNvSpPr txBox="1"/>
          <p:nvPr/>
        </p:nvSpPr>
        <p:spPr>
          <a:xfrm>
            <a:off x="317500" y="1104900"/>
            <a:ext cx="9569958" cy="235449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Fabric is not to be used to carry others or swing at others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Don't wrap anyone in the fabric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Don't throw the pegs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Don't pinch anyone with the pegs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Don't put the pegs on peoples clothes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Don't walk on the fabric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Don't play tug of war</a:t>
            </a:r>
          </a:p>
        </p:txBody>
      </p:sp>
    </p:spTree>
    <p:extLst>
      <p:ext uri="{BB962C8B-B14F-4D97-AF65-F5344CB8AC3E}">
        <p14:creationId xmlns:p14="http://schemas.microsoft.com/office/powerpoint/2010/main" val="3117394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767298-26C2-4C25-913E-74B2BD8DEC9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"/>
            <a:ext cx="10160000" cy="689025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8164347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618DC7-E4B7-41A9-8067-9294DCBBFCF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850" y="1371600"/>
            <a:ext cx="4101211" cy="529018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9CB0DF-5ACF-4C42-A72E-CF56E2AD2BDD}"/>
              </a:ext>
            </a:extLst>
          </p:cNvPr>
          <p:cNvSpPr txBox="1"/>
          <p:nvPr/>
        </p:nvSpPr>
        <p:spPr>
          <a:xfrm>
            <a:off x="1816100" y="406400"/>
            <a:ext cx="4383074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Reminder about wellies</a:t>
            </a:r>
          </a:p>
        </p:txBody>
      </p:sp>
    </p:spTree>
    <p:extLst>
      <p:ext uri="{BB962C8B-B14F-4D97-AF65-F5344CB8AC3E}">
        <p14:creationId xmlns:p14="http://schemas.microsoft.com/office/powerpoint/2010/main" val="1203512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81DB2F-2729-40AA-BD56-BD785565DFD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25925" y="13719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008489-C255-44F5-96DC-8DA3857D70E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0" y="1636395"/>
            <a:ext cx="5036439" cy="373875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6FA91D-8AB0-424D-9DC3-09F6A4F0823D}"/>
              </a:ext>
            </a:extLst>
          </p:cNvPr>
          <p:cNvSpPr txBox="1"/>
          <p:nvPr/>
        </p:nvSpPr>
        <p:spPr>
          <a:xfrm>
            <a:off x="914400" y="596900"/>
            <a:ext cx="809563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2437915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5632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</Words>
  <Application>Microsoft Office PowerPoint</Application>
  <PresentationFormat>Custom</PresentationFormat>
  <Paragraphs>32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 - 36</vt:lpstr>
      <vt:lpstr>Arial</vt:lpstr>
      <vt:lpstr>SassoonCRInfant - 36</vt:lpstr>
      <vt:lpstr>SassoonInfant - 55</vt:lpstr>
      <vt:lpstr>Calibri Light</vt:lpstr>
      <vt:lpstr>Calibri</vt:lpstr>
      <vt:lpstr>SassoonInfant - 36</vt:lpstr>
      <vt:lpstr>SassoonPrimaryInfant - 36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2024-01-17T10:27:08Z</dcterms:created>
  <dcterms:modified xsi:type="dcterms:W3CDTF">2024-01-17T10:27:08Z</dcterms:modified>
</cp:coreProperties>
</file>