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0C59A3-9BF3-C1F7-EB6C-BBEDB8C719AA}" v="1" dt="2023-09-08T09:25:55.951"/>
    <p1510:client id="{CEC7B1C3-FA78-7231-CCAA-9C685DBEF2C1}" v="3" dt="2023-09-08T08:30:18.9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microsoft.com/office/2015/10/relationships/revisionInfo" Target="revisionInfo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6F67C-38B5-D3D9-C269-0DF8315D5E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FB043B-E5C3-84B9-BD03-CF464D3074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49346-3E3F-52F2-DCE2-3A1983168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2F1D0-92E9-A615-7A4F-5798048E5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0A95B-1D0B-3839-DAF6-1B0290108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855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F703A-6F94-E2E5-6073-F14931D65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E4A0-7AB1-9E61-46F1-184B80658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E7F46-6C67-8ED7-0C7B-A33F8C496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14C185-A808-0063-C480-F82D2008B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62EC5-3EE8-18AB-84D6-54EA6C69B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050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1959E-9B2E-D06B-04DE-D976815D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2F4A7-BB11-A40B-FDB2-B1F297002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4D89E-3AAD-BFB3-D09F-2E5B8AFD8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3D669-116F-4F5E-EF2A-7763C9733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08793-D94C-5456-E5EE-CD918FB76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444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58E96-8290-3DBC-1A6B-8AF20C226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896AB-0130-3855-A1BF-BA77970FB3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D2E012-92D6-8173-9CB9-27B0C3EF1D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57697-F12F-44E2-5519-09991DAD4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DA58E0-4453-261F-9602-5A27623CD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A57217-A6AB-E8F7-D45D-9027128E4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66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3E130-5CE2-CC38-90DA-D71661ACF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7449BF-6AD0-6F30-8FC2-10040AC7B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379D8D-7FDE-3381-0CF3-9F77B9D9D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F51C9E-DB69-9B2C-7641-160468BF42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9E9DAE-4D2B-D6B6-98F0-6FC7362170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ABEAD8-AD60-92E7-3677-0E89F840F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5AF87A-B09E-519E-1AC5-2E057FB6E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03FAF7-D251-79D6-C59C-2C150DBE2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64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1651F-9086-02C3-07E8-7D8A94488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DC4D28-5EEC-21D5-59B4-4F2BD8556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C8EAB2-A93A-2774-4B6E-D82057990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6DB64A-F615-94E3-AE35-EE159DB1B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72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B7C876-F2EB-FA65-C67A-F23D829A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428573-DF4D-6636-E25A-F501B3EAD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5160E7-5D0D-43FC-B188-5E6CD0C4C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8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58C22-20EF-7D38-DD77-1FD1D7B4F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2B1D1-605E-F0B0-BBCD-C191798A8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F88E0-D133-46BD-A8B2-8E79D871F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F10329-D84B-EA2B-F038-1BEDFC037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41EC06-A9D0-1213-240B-7BF8B6C73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F0B7A9-2A43-F00D-078E-EE9F3C7A2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47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15466-9B06-B1A6-CE51-5607A9FC4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7AEF37-9C3D-7555-76D0-F5CA90EAAB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134B6A-00AF-ECBE-2994-53AEC57770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B6EF3C-B7DA-D8BA-1EEE-6315FA700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57D01-AF0C-29C2-9982-99EDD5CD0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BF954F-504C-F9D5-590B-091DC2C83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73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7820B-995A-EB43-11B8-94513BA12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764016-639A-DE11-1F5A-1C04A01906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4A234-2027-2ED6-C62E-2B04781C5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8A53B-8788-6F27-2F21-CE85478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5F233-78E5-077B-6A0E-9C1BD210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258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10114D-6159-03E1-29FA-231134DBCB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0398B1-5E67-024B-EFC0-5F41CD541E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89681-974F-7C01-EEB1-2C6CE605C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34FE4-F640-071A-3379-2C7D24E46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E985E6-01B5-86A8-7ED2-DDE85E84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15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A03E33-E24F-5BD2-6D1F-A821E7B55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F11B9-DB88-FA0A-B75A-24EC931AF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C2C90-5FA2-A9D0-C488-2BC2D2F8E1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1B1CC-9F3E-4411-9205-545248ED9143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381D7-1DBF-1C11-3976-E45C624090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C9DBC-A18F-E4A4-37C3-B806E458E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75E15-CF44-401F-A212-888C9D3FD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51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719C054-20CF-085E-9E2A-481C98562271}"/>
              </a:ext>
            </a:extLst>
          </p:cNvPr>
          <p:cNvSpPr txBox="1"/>
          <p:nvPr/>
        </p:nvSpPr>
        <p:spPr>
          <a:xfrm>
            <a:off x="1587500" y="1784816"/>
            <a:ext cx="901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 Rounded MT Bold" panose="020F0704030504030204" pitchFamily="34" charset="0"/>
              </a:rPr>
              <a:t>We have music groups for everyone.</a:t>
            </a:r>
          </a:p>
        </p:txBody>
      </p:sp>
      <p:pic>
        <p:nvPicPr>
          <p:cNvPr id="8" name="Picture 7" descr="A person playing the drums&#10;&#10;Description automatically generated">
            <a:extLst>
              <a:ext uri="{FF2B5EF4-FFF2-40B4-BE49-F238E27FC236}">
                <a16:creationId xmlns:a16="http://schemas.microsoft.com/office/drawing/2014/main" id="{E57B55FB-A0F6-163C-E669-3695025C8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49" y="4216400"/>
            <a:ext cx="3381375" cy="2254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 descr="A child playing a flute&#10;&#10;Description automatically generated">
            <a:extLst>
              <a:ext uri="{FF2B5EF4-FFF2-40B4-BE49-F238E27FC236}">
                <a16:creationId xmlns:a16="http://schemas.microsoft.com/office/drawing/2014/main" id="{DA683325-70A2-C332-8EC0-278E64532A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9" r="12128" b="6759"/>
          <a:stretch/>
        </p:blipFill>
        <p:spPr>
          <a:xfrm>
            <a:off x="720681" y="4213224"/>
            <a:ext cx="3381375" cy="2254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D8F5BE3-C9B1-58E8-43BA-FFF18B7BFB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5" r="7015"/>
          <a:stretch/>
        </p:blipFill>
        <p:spPr>
          <a:xfrm>
            <a:off x="8253411" y="4213224"/>
            <a:ext cx="3381376" cy="2254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 descr="A logo for a music company&#10;&#10;Description automatically generated">
            <a:extLst>
              <a:ext uri="{FF2B5EF4-FFF2-40B4-BE49-F238E27FC236}">
                <a16:creationId xmlns:a16="http://schemas.microsoft.com/office/drawing/2014/main" id="{9D26C6A8-211F-A069-4F91-93FE3DA8A6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104" y="76200"/>
            <a:ext cx="3799989" cy="121920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6A3D0EC-CED0-A20B-6023-55AADCFC41F8}"/>
              </a:ext>
            </a:extLst>
          </p:cNvPr>
          <p:cNvSpPr txBox="1"/>
          <p:nvPr/>
        </p:nvSpPr>
        <p:spPr>
          <a:xfrm>
            <a:off x="1266823" y="2044005"/>
            <a:ext cx="980122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rial Rounded MT Bold" panose="020F0704030504030204" pitchFamily="34" charset="0"/>
              </a:rPr>
              <a:t> </a:t>
            </a:r>
            <a:br>
              <a:rPr lang="en-GB" sz="2400" dirty="0">
                <a:latin typeface="Arial Rounded MT Bold" panose="020F0704030504030204" pitchFamily="34" charset="0"/>
              </a:rPr>
            </a:br>
            <a:r>
              <a:rPr lang="en-GB" sz="2400" dirty="0">
                <a:latin typeface="Arial Rounded MT Bold" panose="020F0704030504030204" pitchFamily="34" charset="0"/>
              </a:rPr>
              <a:t>You can learn a new instrument and some of our</a:t>
            </a:r>
          </a:p>
          <a:p>
            <a:pPr algn="ctr"/>
            <a:r>
              <a:rPr lang="en-GB" sz="2400" dirty="0">
                <a:latin typeface="Arial Rounded MT Bold" panose="020F0704030504030204" pitchFamily="34" charset="0"/>
              </a:rPr>
              <a:t>groups are open to beginners!</a:t>
            </a:r>
          </a:p>
        </p:txBody>
      </p:sp>
    </p:spTree>
    <p:extLst>
      <p:ext uri="{BB962C8B-B14F-4D97-AF65-F5344CB8AC3E}">
        <p14:creationId xmlns:p14="http://schemas.microsoft.com/office/powerpoint/2010/main" val="369945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FFA72839-DD64-2C80-F5F0-FEB2A4985CDE}"/>
              </a:ext>
            </a:extLst>
          </p:cNvPr>
          <p:cNvSpPr/>
          <p:nvPr/>
        </p:nvSpPr>
        <p:spPr>
          <a:xfrm>
            <a:off x="1013306" y="3733992"/>
            <a:ext cx="5367717" cy="1817961"/>
          </a:xfrm>
          <a:custGeom>
            <a:avLst/>
            <a:gdLst>
              <a:gd name="connsiteX0" fmla="*/ 0 w 6619875"/>
              <a:gd name="connsiteY0" fmla="*/ 269333 h 1615965"/>
              <a:gd name="connsiteX1" fmla="*/ 269333 w 6619875"/>
              <a:gd name="connsiteY1" fmla="*/ 0 h 1615965"/>
              <a:gd name="connsiteX2" fmla="*/ 1103313 w 6619875"/>
              <a:gd name="connsiteY2" fmla="*/ 0 h 1615965"/>
              <a:gd name="connsiteX3" fmla="*/ 1103313 w 6619875"/>
              <a:gd name="connsiteY3" fmla="*/ 0 h 1615965"/>
              <a:gd name="connsiteX4" fmla="*/ 2758281 w 6619875"/>
              <a:gd name="connsiteY4" fmla="*/ 0 h 1615965"/>
              <a:gd name="connsiteX5" fmla="*/ 6350542 w 6619875"/>
              <a:gd name="connsiteY5" fmla="*/ 0 h 1615965"/>
              <a:gd name="connsiteX6" fmla="*/ 6619875 w 6619875"/>
              <a:gd name="connsiteY6" fmla="*/ 269333 h 1615965"/>
              <a:gd name="connsiteX7" fmla="*/ 6619875 w 6619875"/>
              <a:gd name="connsiteY7" fmla="*/ 942646 h 1615965"/>
              <a:gd name="connsiteX8" fmla="*/ 6619875 w 6619875"/>
              <a:gd name="connsiteY8" fmla="*/ 942646 h 1615965"/>
              <a:gd name="connsiteX9" fmla="*/ 6619875 w 6619875"/>
              <a:gd name="connsiteY9" fmla="*/ 1346638 h 1615965"/>
              <a:gd name="connsiteX10" fmla="*/ 6619875 w 6619875"/>
              <a:gd name="connsiteY10" fmla="*/ 1346632 h 1615965"/>
              <a:gd name="connsiteX11" fmla="*/ 6350542 w 6619875"/>
              <a:gd name="connsiteY11" fmla="*/ 1615965 h 1615965"/>
              <a:gd name="connsiteX12" fmla="*/ 2758281 w 6619875"/>
              <a:gd name="connsiteY12" fmla="*/ 1615965 h 1615965"/>
              <a:gd name="connsiteX13" fmla="*/ 1930819 w 6619875"/>
              <a:gd name="connsiteY13" fmla="*/ 1817961 h 1615965"/>
              <a:gd name="connsiteX14" fmla="*/ 1103313 w 6619875"/>
              <a:gd name="connsiteY14" fmla="*/ 1615965 h 1615965"/>
              <a:gd name="connsiteX15" fmla="*/ 269333 w 6619875"/>
              <a:gd name="connsiteY15" fmla="*/ 1615965 h 1615965"/>
              <a:gd name="connsiteX16" fmla="*/ 0 w 6619875"/>
              <a:gd name="connsiteY16" fmla="*/ 1346632 h 1615965"/>
              <a:gd name="connsiteX17" fmla="*/ 0 w 6619875"/>
              <a:gd name="connsiteY17" fmla="*/ 1346638 h 1615965"/>
              <a:gd name="connsiteX18" fmla="*/ 0 w 6619875"/>
              <a:gd name="connsiteY18" fmla="*/ 942646 h 1615965"/>
              <a:gd name="connsiteX19" fmla="*/ 0 w 6619875"/>
              <a:gd name="connsiteY19" fmla="*/ 942646 h 1615965"/>
              <a:gd name="connsiteX20" fmla="*/ 0 w 6619875"/>
              <a:gd name="connsiteY20" fmla="*/ 269333 h 1615965"/>
              <a:gd name="connsiteX0" fmla="*/ 0 w 6619875"/>
              <a:gd name="connsiteY0" fmla="*/ 269333 h 1817961"/>
              <a:gd name="connsiteX1" fmla="*/ 269333 w 6619875"/>
              <a:gd name="connsiteY1" fmla="*/ 0 h 1817961"/>
              <a:gd name="connsiteX2" fmla="*/ 1103313 w 6619875"/>
              <a:gd name="connsiteY2" fmla="*/ 0 h 1817961"/>
              <a:gd name="connsiteX3" fmla="*/ 1103313 w 6619875"/>
              <a:gd name="connsiteY3" fmla="*/ 0 h 1817961"/>
              <a:gd name="connsiteX4" fmla="*/ 2758281 w 6619875"/>
              <a:gd name="connsiteY4" fmla="*/ 0 h 1817961"/>
              <a:gd name="connsiteX5" fmla="*/ 6350542 w 6619875"/>
              <a:gd name="connsiteY5" fmla="*/ 0 h 1817961"/>
              <a:gd name="connsiteX6" fmla="*/ 6619875 w 6619875"/>
              <a:gd name="connsiteY6" fmla="*/ 269333 h 1817961"/>
              <a:gd name="connsiteX7" fmla="*/ 6619875 w 6619875"/>
              <a:gd name="connsiteY7" fmla="*/ 942646 h 1817961"/>
              <a:gd name="connsiteX8" fmla="*/ 6619875 w 6619875"/>
              <a:gd name="connsiteY8" fmla="*/ 942646 h 1817961"/>
              <a:gd name="connsiteX9" fmla="*/ 6619875 w 6619875"/>
              <a:gd name="connsiteY9" fmla="*/ 1346638 h 1817961"/>
              <a:gd name="connsiteX10" fmla="*/ 6619875 w 6619875"/>
              <a:gd name="connsiteY10" fmla="*/ 1346632 h 1817961"/>
              <a:gd name="connsiteX11" fmla="*/ 6350542 w 6619875"/>
              <a:gd name="connsiteY11" fmla="*/ 1615965 h 1817961"/>
              <a:gd name="connsiteX12" fmla="*/ 2758281 w 6619875"/>
              <a:gd name="connsiteY12" fmla="*/ 1615965 h 1817961"/>
              <a:gd name="connsiteX13" fmla="*/ 1930819 w 6619875"/>
              <a:gd name="connsiteY13" fmla="*/ 1817961 h 1817961"/>
              <a:gd name="connsiteX14" fmla="*/ 1636713 w 6619875"/>
              <a:gd name="connsiteY14" fmla="*/ 1606440 h 1817961"/>
              <a:gd name="connsiteX15" fmla="*/ 269333 w 6619875"/>
              <a:gd name="connsiteY15" fmla="*/ 1615965 h 1817961"/>
              <a:gd name="connsiteX16" fmla="*/ 0 w 6619875"/>
              <a:gd name="connsiteY16" fmla="*/ 1346632 h 1817961"/>
              <a:gd name="connsiteX17" fmla="*/ 0 w 6619875"/>
              <a:gd name="connsiteY17" fmla="*/ 1346638 h 1817961"/>
              <a:gd name="connsiteX18" fmla="*/ 0 w 6619875"/>
              <a:gd name="connsiteY18" fmla="*/ 942646 h 1817961"/>
              <a:gd name="connsiteX19" fmla="*/ 0 w 6619875"/>
              <a:gd name="connsiteY19" fmla="*/ 942646 h 1817961"/>
              <a:gd name="connsiteX20" fmla="*/ 0 w 6619875"/>
              <a:gd name="connsiteY20" fmla="*/ 269333 h 1817961"/>
              <a:gd name="connsiteX0" fmla="*/ 0 w 6619875"/>
              <a:gd name="connsiteY0" fmla="*/ 269333 h 1817961"/>
              <a:gd name="connsiteX1" fmla="*/ 269333 w 6619875"/>
              <a:gd name="connsiteY1" fmla="*/ 0 h 1817961"/>
              <a:gd name="connsiteX2" fmla="*/ 1103313 w 6619875"/>
              <a:gd name="connsiteY2" fmla="*/ 0 h 1817961"/>
              <a:gd name="connsiteX3" fmla="*/ 1103313 w 6619875"/>
              <a:gd name="connsiteY3" fmla="*/ 0 h 1817961"/>
              <a:gd name="connsiteX4" fmla="*/ 2758281 w 6619875"/>
              <a:gd name="connsiteY4" fmla="*/ 0 h 1817961"/>
              <a:gd name="connsiteX5" fmla="*/ 6350542 w 6619875"/>
              <a:gd name="connsiteY5" fmla="*/ 0 h 1817961"/>
              <a:gd name="connsiteX6" fmla="*/ 6619875 w 6619875"/>
              <a:gd name="connsiteY6" fmla="*/ 269333 h 1817961"/>
              <a:gd name="connsiteX7" fmla="*/ 6619875 w 6619875"/>
              <a:gd name="connsiteY7" fmla="*/ 942646 h 1817961"/>
              <a:gd name="connsiteX8" fmla="*/ 6619875 w 6619875"/>
              <a:gd name="connsiteY8" fmla="*/ 942646 h 1817961"/>
              <a:gd name="connsiteX9" fmla="*/ 6619875 w 6619875"/>
              <a:gd name="connsiteY9" fmla="*/ 1346638 h 1817961"/>
              <a:gd name="connsiteX10" fmla="*/ 6619875 w 6619875"/>
              <a:gd name="connsiteY10" fmla="*/ 1346632 h 1817961"/>
              <a:gd name="connsiteX11" fmla="*/ 6350542 w 6619875"/>
              <a:gd name="connsiteY11" fmla="*/ 1615965 h 1817961"/>
              <a:gd name="connsiteX12" fmla="*/ 2158206 w 6619875"/>
              <a:gd name="connsiteY12" fmla="*/ 1596915 h 1817961"/>
              <a:gd name="connsiteX13" fmla="*/ 1930819 w 6619875"/>
              <a:gd name="connsiteY13" fmla="*/ 1817961 h 1817961"/>
              <a:gd name="connsiteX14" fmla="*/ 1636713 w 6619875"/>
              <a:gd name="connsiteY14" fmla="*/ 1606440 h 1817961"/>
              <a:gd name="connsiteX15" fmla="*/ 269333 w 6619875"/>
              <a:gd name="connsiteY15" fmla="*/ 1615965 h 1817961"/>
              <a:gd name="connsiteX16" fmla="*/ 0 w 6619875"/>
              <a:gd name="connsiteY16" fmla="*/ 1346632 h 1817961"/>
              <a:gd name="connsiteX17" fmla="*/ 0 w 6619875"/>
              <a:gd name="connsiteY17" fmla="*/ 1346638 h 1817961"/>
              <a:gd name="connsiteX18" fmla="*/ 0 w 6619875"/>
              <a:gd name="connsiteY18" fmla="*/ 942646 h 1817961"/>
              <a:gd name="connsiteX19" fmla="*/ 0 w 6619875"/>
              <a:gd name="connsiteY19" fmla="*/ 942646 h 1817961"/>
              <a:gd name="connsiteX20" fmla="*/ 0 w 6619875"/>
              <a:gd name="connsiteY20" fmla="*/ 269333 h 1817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619875" h="1817961">
                <a:moveTo>
                  <a:pt x="0" y="269333"/>
                </a:moveTo>
                <a:cubicBezTo>
                  <a:pt x="0" y="120584"/>
                  <a:pt x="120584" y="0"/>
                  <a:pt x="269333" y="0"/>
                </a:cubicBezTo>
                <a:lnTo>
                  <a:pt x="1103313" y="0"/>
                </a:lnTo>
                <a:lnTo>
                  <a:pt x="1103313" y="0"/>
                </a:lnTo>
                <a:lnTo>
                  <a:pt x="2758281" y="0"/>
                </a:lnTo>
                <a:lnTo>
                  <a:pt x="6350542" y="0"/>
                </a:lnTo>
                <a:cubicBezTo>
                  <a:pt x="6499291" y="0"/>
                  <a:pt x="6619875" y="120584"/>
                  <a:pt x="6619875" y="269333"/>
                </a:cubicBezTo>
                <a:lnTo>
                  <a:pt x="6619875" y="942646"/>
                </a:lnTo>
                <a:lnTo>
                  <a:pt x="6619875" y="942646"/>
                </a:lnTo>
                <a:lnTo>
                  <a:pt x="6619875" y="1346638"/>
                </a:lnTo>
                <a:lnTo>
                  <a:pt x="6619875" y="1346632"/>
                </a:lnTo>
                <a:cubicBezTo>
                  <a:pt x="6619875" y="1495381"/>
                  <a:pt x="6499291" y="1615965"/>
                  <a:pt x="6350542" y="1615965"/>
                </a:cubicBezTo>
                <a:lnTo>
                  <a:pt x="2158206" y="1596915"/>
                </a:lnTo>
                <a:lnTo>
                  <a:pt x="1930819" y="1817961"/>
                </a:lnTo>
                <a:lnTo>
                  <a:pt x="1636713" y="1606440"/>
                </a:lnTo>
                <a:lnTo>
                  <a:pt x="269333" y="1615965"/>
                </a:lnTo>
                <a:cubicBezTo>
                  <a:pt x="120584" y="1615965"/>
                  <a:pt x="0" y="1495381"/>
                  <a:pt x="0" y="1346632"/>
                </a:cubicBezTo>
                <a:lnTo>
                  <a:pt x="0" y="1346638"/>
                </a:lnTo>
                <a:lnTo>
                  <a:pt x="0" y="942646"/>
                </a:lnTo>
                <a:lnTo>
                  <a:pt x="0" y="942646"/>
                </a:lnTo>
                <a:lnTo>
                  <a:pt x="0" y="269333"/>
                </a:lnTo>
                <a:close/>
              </a:path>
            </a:pathLst>
          </a:cu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10BAD4-6CE5-1B5A-475B-80F577FD37A2}"/>
              </a:ext>
            </a:extLst>
          </p:cNvPr>
          <p:cNvSpPr txBox="1"/>
          <p:nvPr/>
        </p:nvSpPr>
        <p:spPr>
          <a:xfrm>
            <a:off x="1157285" y="1528501"/>
            <a:ext cx="9877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We’ve got        different groups.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CFD289-F703-81CF-5EFF-4491F8257A19}"/>
              </a:ext>
            </a:extLst>
          </p:cNvPr>
          <p:cNvSpPr txBox="1"/>
          <p:nvPr/>
        </p:nvSpPr>
        <p:spPr>
          <a:xfrm>
            <a:off x="1202532" y="2200073"/>
            <a:ext cx="34051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rial Rounded MT Bold" panose="020F0704030504030204" pitchFamily="34" charset="0"/>
              </a:rPr>
              <a:t>Including</a:t>
            </a:r>
            <a:endParaRPr lang="en-GB" sz="24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1F36FD-D4B8-9092-AC5C-66EFA1EA5905}"/>
              </a:ext>
            </a:extLst>
          </p:cNvPr>
          <p:cNvSpPr txBox="1"/>
          <p:nvPr/>
        </p:nvSpPr>
        <p:spPr>
          <a:xfrm>
            <a:off x="2905127" y="1374612"/>
            <a:ext cx="7239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70CED2-5444-3BB5-875F-79416B461648}"/>
              </a:ext>
            </a:extLst>
          </p:cNvPr>
          <p:cNvSpPr txBox="1"/>
          <p:nvPr/>
        </p:nvSpPr>
        <p:spPr>
          <a:xfrm>
            <a:off x="1285877" y="312207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Robin Hood Young Voices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BD65D2-2377-34FF-482C-4C29B867C031}"/>
              </a:ext>
            </a:extLst>
          </p:cNvPr>
          <p:cNvSpPr txBox="1"/>
          <p:nvPr/>
        </p:nvSpPr>
        <p:spPr>
          <a:xfrm>
            <a:off x="2743441" y="2220735"/>
            <a:ext cx="28148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Band Connect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8E6D4D5-2A80-F1D1-2A63-4C9C4F798465}"/>
              </a:ext>
            </a:extLst>
          </p:cNvPr>
          <p:cNvSpPr txBox="1"/>
          <p:nvPr/>
        </p:nvSpPr>
        <p:spPr>
          <a:xfrm>
            <a:off x="2743441" y="2647241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Guitar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Connect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  <a:endParaRPr lang="en-GB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47617D-EFE4-1FD2-25E2-A607DB5D55A0}"/>
              </a:ext>
            </a:extLst>
          </p:cNvPr>
          <p:cNvSpPr txBox="1"/>
          <p:nvPr/>
        </p:nvSpPr>
        <p:spPr>
          <a:xfrm>
            <a:off x="1275244" y="4002781"/>
            <a:ext cx="481012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3536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groups take place in Nottingham city centre &amp; rehearse after school during the week from 4pm.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5B1DA9A-F09F-A4FD-3337-EFB8F398CC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7" b="31187"/>
          <a:stretch/>
        </p:blipFill>
        <p:spPr>
          <a:xfrm>
            <a:off x="8331477" y="149306"/>
            <a:ext cx="2419866" cy="22572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66F2D76-281F-7F1A-8871-6E5F2B4307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3" r="17525"/>
          <a:stretch/>
        </p:blipFill>
        <p:spPr>
          <a:xfrm>
            <a:off x="8321228" y="2544554"/>
            <a:ext cx="2461630" cy="2078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6AE9A26-D2B7-DD62-5EED-7089DB01D8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9" r="15969"/>
          <a:stretch/>
        </p:blipFill>
        <p:spPr>
          <a:xfrm>
            <a:off x="8321228" y="4742140"/>
            <a:ext cx="2461630" cy="1965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 descr="A logo for a music company&#10;&#10;Description automatically generated">
            <a:extLst>
              <a:ext uri="{FF2B5EF4-FFF2-40B4-BE49-F238E27FC236}">
                <a16:creationId xmlns:a16="http://schemas.microsoft.com/office/drawing/2014/main" id="{E2B12136-E22D-6E8C-1D7E-BEA2A61305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50" y="124799"/>
            <a:ext cx="2654376" cy="85163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1044EDF0-922E-D15C-7E7F-A917597A9B96}"/>
              </a:ext>
            </a:extLst>
          </p:cNvPr>
          <p:cNvSpPr txBox="1"/>
          <p:nvPr/>
        </p:nvSpPr>
        <p:spPr>
          <a:xfrm>
            <a:off x="649926" y="5725120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3536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b="1" i="1" dirty="0">
                <a:solidFill>
                  <a:srgbClr val="35363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 you're interested in any of them, ask your teachers for more information.</a:t>
            </a:r>
            <a:endParaRPr lang="en-GB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658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5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6" grpId="0"/>
      <p:bldP spid="8" grpId="0"/>
      <p:bldP spid="10" grpId="0"/>
      <p:bldP spid="12" grpId="0"/>
      <p:bldP spid="14" grpId="0"/>
      <p:bldP spid="16" grpId="0"/>
      <p:bldP spid="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BBF2AE60-47AC-A5A8-3396-774A7C49F727}"/>
              </a:ext>
            </a:extLst>
          </p:cNvPr>
          <p:cNvSpPr txBox="1"/>
          <p:nvPr/>
        </p:nvSpPr>
        <p:spPr>
          <a:xfrm>
            <a:off x="405193" y="1600001"/>
            <a:ext cx="589708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music with your friends &amp; meet new people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 a new instrument or get better at your own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Lots of exciting performance opportunities at amazing Nottingham City venues.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DD6490-BF94-EE62-C3D5-BE813A4530AC}"/>
              </a:ext>
            </a:extLst>
          </p:cNvPr>
          <p:cNvSpPr txBox="1"/>
          <p:nvPr/>
        </p:nvSpPr>
        <p:spPr>
          <a:xfrm>
            <a:off x="383581" y="1271446"/>
            <a:ext cx="4199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  <a:latin typeface="Arial Rounded MT Bold" panose="020F0704030504030204" pitchFamily="34" charset="0"/>
              </a:rPr>
              <a:t>Why join?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A3F7BA6-4BA0-32B8-6398-C6862F7D6D2B}"/>
              </a:ext>
            </a:extLst>
          </p:cNvPr>
          <p:cNvSpPr txBox="1"/>
          <p:nvPr/>
        </p:nvSpPr>
        <p:spPr>
          <a:xfrm>
            <a:off x="380035" y="3967073"/>
            <a:ext cx="481275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you’re interested in finding out more about our music groups, letters will be sent home soon!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02548AB-E7B0-C765-7951-96751C159C68}"/>
              </a:ext>
            </a:extLst>
          </p:cNvPr>
          <p:cNvSpPr txBox="1"/>
          <p:nvPr/>
        </p:nvSpPr>
        <p:spPr>
          <a:xfrm>
            <a:off x="380035" y="3334877"/>
            <a:ext cx="4199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What next?</a:t>
            </a:r>
          </a:p>
        </p:txBody>
      </p:sp>
      <p:pic>
        <p:nvPicPr>
          <p:cNvPr id="28" name="Picture 27" descr="A person playing a guitar on a stage&#10;&#10;Description automatically generated">
            <a:extLst>
              <a:ext uri="{FF2B5EF4-FFF2-40B4-BE49-F238E27FC236}">
                <a16:creationId xmlns:a16="http://schemas.microsoft.com/office/drawing/2014/main" id="{BAF8DEBB-B1F5-CB9D-E8EA-0E20F465C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459" y="100312"/>
            <a:ext cx="3588862" cy="2392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Picture 29" descr="A group of people playing instruments&#10;&#10;Description automatically generated">
            <a:extLst>
              <a:ext uri="{FF2B5EF4-FFF2-40B4-BE49-F238E27FC236}">
                <a16:creationId xmlns:a16="http://schemas.microsoft.com/office/drawing/2014/main" id="{38E25B64-1714-1B90-3058-BDB974BF98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650" y="1982493"/>
            <a:ext cx="3497617" cy="23317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Picture 33" descr="A child playing a trumpet&#10;&#10;Description automatically generated">
            <a:extLst>
              <a:ext uri="{FF2B5EF4-FFF2-40B4-BE49-F238E27FC236}">
                <a16:creationId xmlns:a16="http://schemas.microsoft.com/office/drawing/2014/main" id="{D3338AD2-2537-33FF-B1FE-6455E2A4C4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800" y="4216252"/>
            <a:ext cx="3770831" cy="25141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CBA5DC9-489B-7146-4277-F0CB3A7BE6F2}"/>
              </a:ext>
            </a:extLst>
          </p:cNvPr>
          <p:cNvSpPr txBox="1"/>
          <p:nvPr/>
        </p:nvSpPr>
        <p:spPr>
          <a:xfrm>
            <a:off x="380034" y="5132946"/>
            <a:ext cx="4199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Find out more: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A281126-F6F0-436C-A32C-F073831DDA2B}"/>
              </a:ext>
            </a:extLst>
          </p:cNvPr>
          <p:cNvSpPr txBox="1"/>
          <p:nvPr/>
        </p:nvSpPr>
        <p:spPr>
          <a:xfrm>
            <a:off x="405192" y="5704846"/>
            <a:ext cx="77074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www.nottinghammusichub.org.uk/ensembles</a:t>
            </a:r>
          </a:p>
        </p:txBody>
      </p:sp>
      <p:pic>
        <p:nvPicPr>
          <p:cNvPr id="37" name="Picture 36" descr="A logo for a music company&#10;&#10;Description automatically generated">
            <a:extLst>
              <a:ext uri="{FF2B5EF4-FFF2-40B4-BE49-F238E27FC236}">
                <a16:creationId xmlns:a16="http://schemas.microsoft.com/office/drawing/2014/main" id="{2B202CCE-B6B5-B7F7-B9C2-60B768F62C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4" y="155393"/>
            <a:ext cx="2973180" cy="95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2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3" grpId="0"/>
      <p:bldP spid="35" grpId="0"/>
      <p:bldP spid="3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6F912ED4917D4587BDD6DFA9F05216" ma:contentTypeVersion="17" ma:contentTypeDescription="Create a new document." ma:contentTypeScope="" ma:versionID="c25b2e27edb916ead3ceddfc66026c0a">
  <xsd:schema xmlns:xsd="http://www.w3.org/2001/XMLSchema" xmlns:xs="http://www.w3.org/2001/XMLSchema" xmlns:p="http://schemas.microsoft.com/office/2006/metadata/properties" xmlns:ns2="08b5fd9b-8d8e-4e86-bbf2-1cad557640e4" xmlns:ns3="ccde80ca-fc77-4b4c-b125-2c3bc74bc475" targetNamespace="http://schemas.microsoft.com/office/2006/metadata/properties" ma:root="true" ma:fieldsID="52c53dd4f40e2c1a4d5d0aa93688008c" ns2:_="" ns3:_="">
    <xsd:import namespace="08b5fd9b-8d8e-4e86-bbf2-1cad557640e4"/>
    <xsd:import namespace="ccde80ca-fc77-4b4c-b125-2c3bc74bc4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b5fd9b-8d8e-4e86-bbf2-1cad557640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dfa978a-f83b-49da-b6b5-b24a27e2d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de80ca-fc77-4b4c-b125-2c3bc74bc47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dbbbd65-ff3d-4e54-b4a5-7dc92ea0b7d9}" ma:internalName="TaxCatchAll" ma:showField="CatchAllData" ma:web="ccde80ca-fc77-4b4c-b125-2c3bc74bc4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21E18C-5029-46C3-85D3-17A8335C91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AF1E8C-1151-4EE7-A514-35B1088A6A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b5fd9b-8d8e-4e86-bbf2-1cad557640e4"/>
    <ds:schemaRef ds:uri="ccde80ca-fc77-4b4c-b125-2c3bc74bc4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141</Words>
  <Application>Microsoft Office PowerPoint</Application>
  <PresentationFormat>Widescreen</PresentationFormat>
  <Paragraphs>20</Paragraphs>
  <Slides>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Aisha Iqbal</dc:creator>
  <cp:lastModifiedBy>Aisha Iqbal</cp:lastModifiedBy>
  <cp:revision>12</cp:revision>
  <dcterms:created xsi:type="dcterms:W3CDTF">2023-09-04T10:57:47Z</dcterms:created>
  <dcterms:modified xsi:type="dcterms:W3CDTF">2023-09-11T11:00:47Z</dcterms:modified>
</cp:coreProperties>
</file>