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85979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39848-4AB9-4CF2-BC2D-BAC6871D7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07111"/>
            <a:ext cx="7620000" cy="299334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780AC-B2D8-4DCC-BC1B-25819F9E25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515888"/>
            <a:ext cx="7620000" cy="207583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D1ED5-74C6-4F1E-8D61-21BCFD216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7980F6-5A0E-4618-93D0-CBEF1EB4F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B39EA-08F2-4C28-B7E9-A3FE2487C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88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54E4F-62D8-4F5C-9072-64BD6CB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E4857-CE19-4018-9C05-807CA619E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9C2B6-A79E-4F40-B281-C693F3E2C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F68BE-FC87-4903-944C-6B7F2983D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8E6036-C3B4-49EF-8B0A-F6EDF3255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935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6287F-BF0B-4A25-B015-0F800EA72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143507"/>
            <a:ext cx="8763000" cy="357648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BB7DAD-075F-443D-878D-EE4BE736D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753829"/>
            <a:ext cx="8763000" cy="188079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EFF97-2569-44C7-B0C9-91D272D4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9B712-14F7-44D0-B4A1-D0BBBDE13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93507-500C-4FF7-B366-668CFAA4F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956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87153-FE76-4993-949F-1EC7491F3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17A03-81B1-4A46-BBCC-5A87C7EF0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288793"/>
            <a:ext cx="4318000" cy="54552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E8266-85DB-4BB1-B394-DA6B998C1D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288793"/>
            <a:ext cx="4318000" cy="54552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DD1D37-B368-466D-A070-CDA08899C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08007-CE9A-42BC-B66C-5040D146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CBFCC-C468-4EAA-A0FD-6D5419C05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300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2E8AB-E691-41CC-BBD3-C01FFCF6A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57761"/>
            <a:ext cx="8763000" cy="16618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6B0326-843F-45E4-B9D7-F64F4D9D7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107680"/>
            <a:ext cx="4298156" cy="10329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427C83-85E3-4A0B-A96C-3BD115343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140622"/>
            <a:ext cx="4298156" cy="4619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5D1668-EB18-4723-B4F6-26EF212D40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107680"/>
            <a:ext cx="4319323" cy="103294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D42944-E71A-4438-8E7B-122F1281E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140622"/>
            <a:ext cx="4319323" cy="4619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1DA912-3E29-41E8-9DF8-A5EBB4F68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80B5A0-EF34-4B13-B404-65404FC59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E9EB15-BC66-4222-83FB-3E34831FC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964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24229-0355-4395-842A-9A6F2902D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0B1C6F-174F-4F9C-BC8D-F8E743FD0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4BD671-23EB-46C9-A67C-AC0CE597F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76650-D206-499D-9449-E4905227D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7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B05CF3-1426-4AEF-A4E6-F07F4E09E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3AA930-3F24-4414-8285-A3538A037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BEFF04-40C0-4C59-A727-884EEB583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5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4377C-298B-46D3-BA0F-4CB098A30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73193"/>
            <a:ext cx="3276864" cy="200617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5D07B-6C97-41FB-9239-7FE2E4E76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37940"/>
            <a:ext cx="5143500" cy="6110082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6148A-5CE9-4E08-9985-B1A6B302A4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79370"/>
            <a:ext cx="3276864" cy="477860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BC23B5-DC60-4D29-8A8D-E40AF81B4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F1BA2C-1EE9-4697-84A4-4CA79ECB3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DF3712-46A7-4BCA-A922-4809D9696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580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262DF-EECF-486F-9A64-06AA52FFE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73193"/>
            <a:ext cx="3276864" cy="200617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0A768C-1080-4348-BCD6-28F7BE87E5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37940"/>
            <a:ext cx="5143500" cy="6110082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F99F8-5A95-43BF-8C69-54E7632B8F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579370"/>
            <a:ext cx="3276864" cy="477860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60638E-83AF-452E-A722-5E47FF286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F0D778-2451-44D0-9804-ACB577036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1EAB0-9158-4C9F-9CA0-1F32F6C59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15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622D0-932A-487E-A5CD-59700CE08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B35DDB-7916-43B1-9FB4-B1F6CF2A0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E67AD-C748-4426-BEF6-64E0F0A71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A19DA-53B4-4279-9F80-E219B0C16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CF6ED6-E8FF-4791-8943-CCE1345C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86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EA636B-CA73-4AEE-8291-ECF8996054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57758"/>
            <a:ext cx="2190750" cy="7286323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27FF63-6101-4C2F-8E4C-CF92A38CA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57758"/>
            <a:ext cx="6445250" cy="728632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ECC47-0FE3-4306-A765-BC1FAE640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8D22F-93F1-4694-A05B-83B6B364F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777A0-09B3-460B-81C4-38F463B79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8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701D10-2DE0-47AB-9C99-27B0DE810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57761"/>
            <a:ext cx="8763000" cy="16618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E33DF6-79F8-4D2E-BB14-98593AD6F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288793"/>
            <a:ext cx="8763000" cy="54552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A2FCC-AF5E-4348-B70F-36AFB5DC9F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968981"/>
            <a:ext cx="2286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99DB0-CF19-4320-AB13-F3B0CB0F97BD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DB689-80DD-4CB4-A222-E4F08B67F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968981"/>
            <a:ext cx="3429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9E941-F73C-4555-A4F0-3E9F2DC9C5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968981"/>
            <a:ext cx="2286000" cy="457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0C5CA-E979-409A-AFB9-374B62F3E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713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3B2E8-4548-4362-91F6-B0DC59BF483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088197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A2C974-6816-4E67-9AA0-FCD1ACB92BEA}"/>
              </a:ext>
            </a:extLst>
          </p:cNvPr>
          <p:cNvSpPr txBox="1"/>
          <p:nvPr/>
        </p:nvSpPr>
        <p:spPr>
          <a:xfrm>
            <a:off x="3213100" y="63500"/>
            <a:ext cx="271075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Oh dear!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A5746-E0E7-4EDF-B4FB-D93B90F6B0F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8057" y="2227167"/>
            <a:ext cx="4202938" cy="315220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F8DDC1-B99B-4980-A6A5-C56CEAB87E4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2503" y="4825777"/>
            <a:ext cx="3269742" cy="245230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6AAC27-7332-4A8C-A7A8-1230C414CEA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5002" y="2026301"/>
            <a:ext cx="3815207" cy="28614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9E03F9-FED8-4754-9F92-5E47001DE6F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38700" y="4885801"/>
            <a:ext cx="2815209" cy="211140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348000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4B9FB1-57D1-432B-9EF8-49C074793176}"/>
              </a:ext>
            </a:extLst>
          </p:cNvPr>
          <p:cNvSpPr txBox="1"/>
          <p:nvPr/>
        </p:nvSpPr>
        <p:spPr>
          <a:xfrm>
            <a:off x="6350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3ECE62-0B07-4702-8C71-1C3738024820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B85561-098A-497E-B1AB-AB9AF271207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900" y="2222500"/>
            <a:ext cx="2540000" cy="2705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EEDC1A-4F9F-48B3-8E30-0EA91652B2C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1257300"/>
            <a:ext cx="2599309" cy="25993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0991B4-C794-4EB9-BAA4-75023E85870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00" y="1270000"/>
            <a:ext cx="2573909" cy="25739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224925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67151F-B149-4029-ADAC-C13B7B3D13E5}"/>
              </a:ext>
            </a:extLst>
          </p:cNvPr>
          <p:cNvSpPr txBox="1"/>
          <p:nvPr/>
        </p:nvSpPr>
        <p:spPr>
          <a:xfrm>
            <a:off x="635000" y="0"/>
            <a:ext cx="8563991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H</a:t>
            </a:r>
            <a:r>
              <a:rPr lang="en-GB" sz="2100">
                <a:solidFill>
                  <a:srgbClr val="000000"/>
                </a:solidFill>
                <a:latin typeface="SassoonInfantMedium - 36"/>
              </a:rPr>
              <a:t>ow could you play with these parts?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  <a:p>
            <a:r>
              <a:rPr lang="en-GB" sz="2100">
                <a:solidFill>
                  <a:srgbClr val="000000"/>
                </a:solidFill>
                <a:latin typeface="SassoonInfantMedium - 36"/>
              </a:rPr>
              <a:t>  </a:t>
            </a:r>
          </a:p>
          <a:p>
            <a:endParaRPr lang="en-GB" sz="2100">
              <a:solidFill>
                <a:srgbClr val="000000"/>
              </a:solidFill>
              <a:latin typeface="SassoonInfantMedium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82BEE0-0AAA-4281-B050-3CC802116A14}"/>
              </a:ext>
            </a:extLst>
          </p:cNvPr>
          <p:cNvSpPr txBox="1"/>
          <p:nvPr/>
        </p:nvSpPr>
        <p:spPr>
          <a:xfrm>
            <a:off x="39116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69C8D9-D8AA-4CF4-899F-D49B1088904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00" y="2057400"/>
            <a:ext cx="2540000" cy="2705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176168-BA22-47CC-BB11-3A74C939FE6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1295400"/>
            <a:ext cx="2599309" cy="25993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C72043-5305-407D-9AF1-3B3F71C3714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1244600"/>
            <a:ext cx="2573909" cy="25739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9827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9F0AC4-7B61-4D8F-B0FC-0A2382228AB9}"/>
              </a:ext>
            </a:extLst>
          </p:cNvPr>
          <p:cNvSpPr txBox="1"/>
          <p:nvPr/>
        </p:nvSpPr>
        <p:spPr>
          <a:xfrm>
            <a:off x="0" y="0"/>
            <a:ext cx="10045700" cy="12464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1900" u="sng">
                <a:solidFill>
                  <a:srgbClr val="000000"/>
                </a:solidFill>
                <a:latin typeface="SassoonPrimaryInfant - 32"/>
              </a:rPr>
              <a:t>hat rules will we need for the planks, blocks and pipes?</a:t>
            </a:r>
          </a:p>
          <a:p>
            <a:pPr algn="ctr"/>
            <a:endParaRPr lang="en-GB" sz="1900" u="sng">
              <a:solidFill>
                <a:srgbClr val="000000"/>
              </a:solidFill>
              <a:latin typeface="SassoonPrimaryInfant - 32"/>
            </a:endParaRPr>
          </a:p>
          <a:p>
            <a:pPr algn="ctr"/>
            <a:endParaRPr lang="en-GB" sz="1900" u="sng">
              <a:solidFill>
                <a:srgbClr val="000000"/>
              </a:solidFill>
              <a:latin typeface="SassoonPrimaryInfant - 3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7F5E22-B7C5-4A0E-B235-6A4ED6341824}"/>
              </a:ext>
            </a:extLst>
          </p:cNvPr>
          <p:cNvSpPr txBox="1"/>
          <p:nvPr/>
        </p:nvSpPr>
        <p:spPr>
          <a:xfrm>
            <a:off x="32639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0CD70F-6913-4CEA-A807-D935F6A79FFA}"/>
              </a:ext>
            </a:extLst>
          </p:cNvPr>
          <p:cNvSpPr txBox="1"/>
          <p:nvPr/>
        </p:nvSpPr>
        <p:spPr>
          <a:xfrm>
            <a:off x="2260600" y="825500"/>
            <a:ext cx="4888281" cy="236988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K</a:t>
            </a:r>
            <a:r>
              <a:rPr lang="en-GB" sz="1400">
                <a:solidFill>
                  <a:srgbClr val="000000"/>
                </a:solidFill>
                <a:latin typeface="SassoonInfant - 24"/>
              </a:rPr>
              <a:t>eep it low.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SassoonInfant - 24"/>
              </a:rPr>
              <a:t>2 people to carry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SassoonInfant - 24"/>
              </a:rPr>
              <a:t>Don't drag on the floor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SassoonInfant - 24"/>
              </a:rPr>
              <a:t>No standing on them-don't break them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SassoonInfant - 24"/>
              </a:rPr>
              <a:t>No hitting with them</a:t>
            </a:r>
          </a:p>
          <a:p>
            <a:pPr algn="ctr"/>
            <a:r>
              <a:rPr lang="en-GB" sz="1400">
                <a:solidFill>
                  <a:srgbClr val="000000"/>
                </a:solidFill>
                <a:latin typeface="SassoonInfant - 24"/>
              </a:rPr>
              <a:t>Don't throw</a:t>
            </a: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  <a:p>
            <a:endParaRPr lang="en-GB" sz="1400">
              <a:solidFill>
                <a:srgbClr val="000000"/>
              </a:solidFill>
              <a:latin typeface="SassoonInfant - 24"/>
            </a:endParaRPr>
          </a:p>
        </p:txBody>
      </p:sp>
    </p:spTree>
    <p:extLst>
      <p:ext uri="{BB962C8B-B14F-4D97-AF65-F5344CB8AC3E}">
        <p14:creationId xmlns:p14="http://schemas.microsoft.com/office/powerpoint/2010/main" val="3487297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22F50-060A-4C5B-9889-D1F58E5245B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95521" y="361442"/>
            <a:ext cx="5863972" cy="521106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38244E-0B95-4173-9E23-FB9D2EAD92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95935" y="787400"/>
            <a:ext cx="5562981" cy="413461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A0EC15-2D15-4A6C-B465-ED4255D0E08B}"/>
              </a:ext>
            </a:extLst>
          </p:cNvPr>
          <p:cNvSpPr txBox="1"/>
          <p:nvPr/>
        </p:nvSpPr>
        <p:spPr>
          <a:xfrm>
            <a:off x="1308100" y="1016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0611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CAAF40-CFB2-478F-B36E-5CF0EE225FFC}"/>
              </a:ext>
            </a:extLst>
          </p:cNvPr>
          <p:cNvSpPr txBox="1"/>
          <p:nvPr/>
        </p:nvSpPr>
        <p:spPr>
          <a:xfrm>
            <a:off x="342900" y="495300"/>
            <a:ext cx="9383395" cy="267765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u="sng">
                <a:solidFill>
                  <a:srgbClr val="000000"/>
                </a:solidFill>
                <a:latin typeface="SassoonPrimaryInfant - 48"/>
              </a:rPr>
              <a:t>Reminder about the field</a:t>
            </a:r>
          </a:p>
          <a:p>
            <a:r>
              <a:rPr lang="en-GB" sz="2800" u="sng">
                <a:solidFill>
                  <a:srgbClr val="000000"/>
                </a:solidFill>
                <a:latin typeface="SassoonPrimaryInfant - 48"/>
              </a:rPr>
              <a:t>*</a:t>
            </a:r>
            <a:r>
              <a:rPr lang="en-GB" sz="2800">
                <a:solidFill>
                  <a:srgbClr val="000000"/>
                </a:solidFill>
                <a:latin typeface="SassoonPrimaryInfant - 48"/>
              </a:rPr>
              <a:t> No field until after half term holiday.</a:t>
            </a:r>
          </a:p>
          <a:p>
            <a:r>
              <a:rPr lang="en-GB" sz="2800">
                <a:solidFill>
                  <a:srgbClr val="000000"/>
                </a:solidFill>
                <a:latin typeface="SassoonPrimaryInfant - 48"/>
              </a:rPr>
              <a:t>* You must bring in wellies if you want to go on the field.</a:t>
            </a:r>
          </a:p>
          <a:p>
            <a:r>
              <a:rPr lang="en-GB" sz="2800">
                <a:solidFill>
                  <a:srgbClr val="000000"/>
                </a:solidFill>
                <a:latin typeface="SassoonPrimaryInfant - 48"/>
              </a:rPr>
              <a:t>* You must have a coat.</a:t>
            </a:r>
          </a:p>
          <a:p>
            <a:endParaRPr lang="en-GB" sz="2800">
              <a:solidFill>
                <a:srgbClr val="000000"/>
              </a:solidFill>
              <a:latin typeface="SassoonPrimaryInfant - 48"/>
            </a:endParaRPr>
          </a:p>
          <a:p>
            <a:endParaRPr lang="en-GB" sz="2800">
              <a:solidFill>
                <a:srgbClr val="000000"/>
              </a:solidFill>
              <a:latin typeface="SassoonPrimaryInfant - 48"/>
            </a:endParaRPr>
          </a:p>
        </p:txBody>
      </p:sp>
    </p:spTree>
    <p:extLst>
      <p:ext uri="{BB962C8B-B14F-4D97-AF65-F5344CB8AC3E}">
        <p14:creationId xmlns:p14="http://schemas.microsoft.com/office/powerpoint/2010/main" val="1962664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Custom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SassoonPrimaryInfant - 48</vt:lpstr>
      <vt:lpstr>Arial</vt:lpstr>
      <vt:lpstr>SassoonPrimaryInfant - 32</vt:lpstr>
      <vt:lpstr>SassoonCRInfant - 36</vt:lpstr>
      <vt:lpstr>Calibri Light</vt:lpstr>
      <vt:lpstr>SassoonInfant - 55</vt:lpstr>
      <vt:lpstr>Calibri</vt:lpstr>
      <vt:lpstr>SassoonInfant - 36</vt:lpstr>
      <vt:lpstr>SassoonInfant - 24</vt:lpstr>
      <vt:lpstr>SassoonInfantMedium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2023-10-18T10:27:00Z</dcterms:created>
  <dcterms:modified xsi:type="dcterms:W3CDTF">2023-10-18T10:27:00Z</dcterms:modified>
</cp:coreProperties>
</file>