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83" r:id="rId3"/>
    <p:sldId id="272" r:id="rId4"/>
    <p:sldId id="261" r:id="rId5"/>
    <p:sldId id="285" r:id="rId6"/>
    <p:sldId id="262" r:id="rId7"/>
    <p:sldId id="257" r:id="rId8"/>
    <p:sldId id="289" r:id="rId9"/>
    <p:sldId id="258" r:id="rId10"/>
    <p:sldId id="278" r:id="rId11"/>
    <p:sldId id="264" r:id="rId12"/>
    <p:sldId id="286" r:id="rId13"/>
    <p:sldId id="281" r:id="rId14"/>
    <p:sldId id="27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llie-Anne BAGULEY" initials="EAB" lastIdx="1" clrIdx="0">
    <p:extLst>
      <p:ext uri="{19B8F6BF-5375-455C-9EA6-DF929625EA0E}">
        <p15:presenceInfo xmlns:p15="http://schemas.microsoft.com/office/powerpoint/2012/main" userId="S::E.BAGULEY@oldbasford.nottingham.sch.uk::9a893bf4-b851-4d99-8612-89df033da1c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32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9-03T15:34:08.742" idx="1">
    <p:pos x="7339" y="3145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603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695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111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166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542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041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246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120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911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66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98200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1067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047166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8798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4907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417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D5AFB-4B1B-45A9-9BF0-BD07918263FA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4CB54CA-19C3-460E-948F-C264ECEC5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532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23B02-C473-4B60-A1F4-28A655E47B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55845" y="-11555"/>
            <a:ext cx="9144000" cy="992050"/>
          </a:xfrm>
        </p:spPr>
        <p:txBody>
          <a:bodyPr/>
          <a:lstStyle/>
          <a:p>
            <a:r>
              <a:rPr lang="en-GB" dirty="0"/>
              <a:t>Welcome to Year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6F2700-3301-A342-9778-00B8B572FD01}"/>
              </a:ext>
            </a:extLst>
          </p:cNvPr>
          <p:cNvSpPr txBox="1"/>
          <p:nvPr/>
        </p:nvSpPr>
        <p:spPr>
          <a:xfrm>
            <a:off x="550505" y="1576873"/>
            <a:ext cx="664339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Class 7-</a:t>
            </a:r>
          </a:p>
          <a:p>
            <a:r>
              <a:rPr lang="en-GB" sz="4000" dirty="0"/>
              <a:t>Mon-Wed -Mrs Baguley</a:t>
            </a:r>
          </a:p>
          <a:p>
            <a:r>
              <a:rPr lang="en-GB" sz="4000" dirty="0"/>
              <a:t>Wed-Fri –Miss Booth</a:t>
            </a:r>
          </a:p>
          <a:p>
            <a:endParaRPr lang="en-GB" sz="4000" dirty="0"/>
          </a:p>
          <a:p>
            <a:r>
              <a:rPr lang="en-GB" sz="4000" dirty="0"/>
              <a:t>Class 8 –</a:t>
            </a:r>
          </a:p>
          <a:p>
            <a:r>
              <a:rPr lang="en-GB" sz="4000" dirty="0"/>
              <a:t>Miss Beard</a:t>
            </a:r>
          </a:p>
          <a:p>
            <a:endParaRPr lang="en-GB" dirty="0"/>
          </a:p>
        </p:txBody>
      </p:sp>
      <p:pic>
        <p:nvPicPr>
          <p:cNvPr id="1026" name="Picture 2" descr="Year 3 – St James'">
            <a:extLst>
              <a:ext uri="{FF2B5EF4-FFF2-40B4-BE49-F238E27FC236}">
                <a16:creationId xmlns:a16="http://schemas.microsoft.com/office/drawing/2014/main" id="{E1BF0584-E63C-9143-8CCA-1F4E3E055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21343"/>
            <a:ext cx="6005610" cy="417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33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78"/>
    </mc:Choice>
    <mc:Fallback xmlns="">
      <p:transition spd="slow" advTm="2207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D48875-19AE-0EF0-0AA8-55243A9F37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AF5E9-6E4E-F814-F83A-6D7342B21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55" y="302727"/>
            <a:ext cx="9605001" cy="1320800"/>
          </a:xfrm>
        </p:spPr>
        <p:txBody>
          <a:bodyPr/>
          <a:lstStyle/>
          <a:p>
            <a:r>
              <a:rPr lang="en-GB" dirty="0"/>
              <a:t>What your children will experience in Year 3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7A44C80-464A-AD7E-07F8-D36E5807B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167" y="1353976"/>
            <a:ext cx="3605418" cy="534816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353BA22-3BA7-6986-82E7-1206B5DF3F13}"/>
              </a:ext>
            </a:extLst>
          </p:cNvPr>
          <p:cNvSpPr txBox="1"/>
          <p:nvPr/>
        </p:nvSpPr>
        <p:spPr>
          <a:xfrm>
            <a:off x="3928188" y="1623527"/>
            <a:ext cx="7744408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Autumn Term:</a:t>
            </a:r>
          </a:p>
          <a:p>
            <a:r>
              <a:rPr lang="en-GB" sz="2800" dirty="0"/>
              <a:t>Stone Age to Iron Age</a:t>
            </a:r>
          </a:p>
          <a:p>
            <a:r>
              <a:rPr lang="en-GB" sz="2800" dirty="0"/>
              <a:t>Extreme Earth </a:t>
            </a:r>
          </a:p>
          <a:p>
            <a:endParaRPr lang="en-GB" sz="2800" dirty="0"/>
          </a:p>
          <a:p>
            <a:r>
              <a:rPr lang="en-GB" sz="2800" dirty="0"/>
              <a:t>Spring Term:</a:t>
            </a:r>
          </a:p>
          <a:p>
            <a:r>
              <a:rPr lang="en-GB" sz="2800" dirty="0"/>
              <a:t>Super Science </a:t>
            </a:r>
          </a:p>
          <a:p>
            <a:r>
              <a:rPr lang="en-GB" sz="2800" dirty="0"/>
              <a:t>What Makes Britain Great</a:t>
            </a:r>
          </a:p>
          <a:p>
            <a:endParaRPr lang="en-GB" sz="2800" dirty="0"/>
          </a:p>
          <a:p>
            <a:r>
              <a:rPr lang="en-GB" sz="2800" dirty="0"/>
              <a:t>Summer Term: </a:t>
            </a:r>
          </a:p>
          <a:p>
            <a:r>
              <a:rPr lang="en-GB" sz="2800" dirty="0"/>
              <a:t>It’s a Wonderful Life</a:t>
            </a:r>
          </a:p>
          <a:p>
            <a:r>
              <a:rPr lang="en-GB" sz="2800" dirty="0"/>
              <a:t>The Egyptians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258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5"/>
    </mc:Choice>
    <mc:Fallback xmlns="">
      <p:transition spd="slow" advTm="286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8D842-B5A5-4F5D-AB25-3215794D3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/>
          <a:lstStyle/>
          <a:p>
            <a:r>
              <a:rPr lang="en-GB" dirty="0"/>
              <a:t>Playtimes in Year 3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A1249-5971-4EF5-924C-8BBDE264C3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33848"/>
            <a:ext cx="11290041" cy="4892511"/>
          </a:xfrm>
        </p:spPr>
        <p:txBody>
          <a:bodyPr>
            <a:normAutofit fontScale="92500" lnSpcReduction="10000"/>
          </a:bodyPr>
          <a:lstStyle/>
          <a:p>
            <a:r>
              <a:rPr lang="en-GB" sz="3600" dirty="0">
                <a:latin typeface="Sassoon Penpals" panose="02000400000000000000" pitchFamily="50" charset="0"/>
              </a:rPr>
              <a:t>Breaktime snacks are not provided in Year 3. You can provide them with a healthy snack. (fruit ideally) 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No chocolate or biscuits please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Only water in their named water bottle please.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We encourage children to have a drink and go to the toilet after break / lunch times but they have access to their bottles whenever necessary. 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There is a medical station at playtime and lunchtime. If your child receives treatment in the day they will receive a red or a blue wristband and a letter explaining the treatment given.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63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134"/>
    </mc:Choice>
    <mc:Fallback xmlns="">
      <p:transition spd="slow" advTm="10613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9986B-D297-4FA7-8530-976A47B18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13" y="0"/>
            <a:ext cx="8596668" cy="1320800"/>
          </a:xfrm>
        </p:spPr>
        <p:txBody>
          <a:bodyPr/>
          <a:lstStyle/>
          <a:p>
            <a:r>
              <a:rPr lang="en-GB" dirty="0"/>
              <a:t>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38CED2-DFFF-4C0F-A7F2-D1DE51505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660400"/>
            <a:ext cx="11131421" cy="505154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Sassoon Penpals" panose="02000400000000000000" pitchFamily="50" charset="0"/>
              </a:rPr>
              <a:t>We now have our active uniform, see below as shared by Mrs Duffin. 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Year 3 P.E days are Tuesday and Thursday. 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Outdoor PE is on a Tuesday, we will still go out when it is cold, they can wear their jumpers, fleeces and coat in winter. </a:t>
            </a:r>
          </a:p>
          <a:p>
            <a:pPr marL="0" indent="0">
              <a:buNone/>
            </a:pPr>
            <a:r>
              <a:rPr lang="en-GB" sz="3600" dirty="0">
                <a:latin typeface="Sassoon Penpals" panose="02000400000000000000" pitchFamily="50" charset="0"/>
              </a:rPr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BE7A68-9CBD-D767-0AEE-5922EEEFF1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747" y="3186174"/>
            <a:ext cx="4782751" cy="33676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D11253-F57B-B0FF-579B-78CC22B8DD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1857" y="3223313"/>
            <a:ext cx="5566010" cy="3293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79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184"/>
    </mc:Choice>
    <mc:Fallback xmlns="">
      <p:transition spd="slow" advTm="7018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7C5EF0-59CF-2343-3CC0-588FD25069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A603F-BF69-C253-C9AE-98996E356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476" y="50833"/>
            <a:ext cx="8596668" cy="1320800"/>
          </a:xfrm>
        </p:spPr>
        <p:txBody>
          <a:bodyPr/>
          <a:lstStyle/>
          <a:p>
            <a:r>
              <a:rPr lang="en-GB" dirty="0"/>
              <a:t>Working with you as a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4626DD-4DAB-5A84-D3DC-1D2019180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476" y="850651"/>
            <a:ext cx="10039785" cy="43363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b="1" dirty="0">
                <a:latin typeface="Sassoon Penpals" panose="02000400000000000000" pitchFamily="50" charset="0"/>
              </a:rPr>
              <a:t>Across the year we will invite you into school for…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Parent workshops- to support you help your children usually based on Writing and Maths.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PROUD assembly to share why your child is magnificent 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Parent showcase events so you can celebrate your child’s work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Opal play events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Parents evenings </a:t>
            </a:r>
          </a:p>
          <a:p>
            <a:pPr marL="0" indent="0">
              <a:buNone/>
            </a:pPr>
            <a:r>
              <a:rPr lang="en-GB" sz="3600" dirty="0">
                <a:latin typeface="Sassoon Penpals" panose="02000400000000000000" pitchFamily="50" charset="0"/>
              </a:rPr>
              <a:t>All dates to be confirmed in Mrs Duffin’s newsletter ASAP</a:t>
            </a:r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47269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953"/>
    </mc:Choice>
    <mc:Fallback xmlns="">
      <p:transition spd="slow" advTm="6695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D5843-E3B5-402C-8635-5E4793140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476" y="50833"/>
            <a:ext cx="8596668" cy="1320800"/>
          </a:xfrm>
        </p:spPr>
        <p:txBody>
          <a:bodyPr/>
          <a:lstStyle/>
          <a:p>
            <a:r>
              <a:rPr lang="en-GB" dirty="0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8887C0-F88A-49AA-8F90-82552EB05A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476" y="850651"/>
            <a:ext cx="9603275" cy="43363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b="1" dirty="0">
                <a:latin typeface="Sassoon Penpals" panose="02000400000000000000" pitchFamily="50" charset="0"/>
              </a:rPr>
              <a:t>Please can names be on all of the following items…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Jumpers/cardigans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Coats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Water bottles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Book bags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Lunch boxes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2050" name="Picture 2" descr="OLD BASFORD SCHOOL NEWSLETTER">
            <a:extLst>
              <a:ext uri="{FF2B5EF4-FFF2-40B4-BE49-F238E27FC236}">
                <a16:creationId xmlns:a16="http://schemas.microsoft.com/office/drawing/2014/main" id="{9D679420-EC77-4724-A6D3-F1E414569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146" y="1516970"/>
            <a:ext cx="1599270" cy="249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ECA798-95C0-B06B-3D80-BB0B57B23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476" y="4945359"/>
            <a:ext cx="11366762" cy="1102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3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953"/>
    </mc:Choice>
    <mc:Fallback xmlns="">
      <p:transition spd="slow" advTm="6695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6A204-D272-4C5C-B4F5-A43F72B0C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547" y="70077"/>
            <a:ext cx="9603275" cy="1049235"/>
          </a:xfrm>
        </p:spPr>
        <p:txBody>
          <a:bodyPr>
            <a:normAutofit/>
          </a:bodyPr>
          <a:lstStyle/>
          <a:p>
            <a:r>
              <a:rPr lang="en-GB" sz="4400" dirty="0"/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5088C-17B6-40D9-80C9-C145BF04EF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47" y="952107"/>
            <a:ext cx="8918713" cy="5656589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Sassoon Penpals" panose="02000400000000000000" pitchFamily="50" charset="0"/>
              </a:rPr>
              <a:t>Your child’s book colour will be selected based on reading assessments and teachers listening to your child read. They will bring a book home corresponding to this colour.  </a:t>
            </a:r>
          </a:p>
          <a:p>
            <a:r>
              <a:rPr lang="en-GB" sz="3200" dirty="0">
                <a:latin typeface="Sassoon Penpals" panose="02000400000000000000" pitchFamily="50" charset="0"/>
              </a:rPr>
              <a:t>They will also bring home a reading for pleasure book.</a:t>
            </a:r>
          </a:p>
          <a:p>
            <a:r>
              <a:rPr lang="en-GB" sz="3200" dirty="0">
                <a:latin typeface="Sassoon Penpals" panose="02000400000000000000" pitchFamily="50" charset="0"/>
              </a:rPr>
              <a:t>These books will be changed weekly. </a:t>
            </a:r>
          </a:p>
          <a:p>
            <a:r>
              <a:rPr lang="en-GB" sz="3200" dirty="0">
                <a:latin typeface="Sassoon Penpals" panose="02000400000000000000" pitchFamily="50" charset="0"/>
              </a:rPr>
              <a:t>In year 3 we ask that you read your child’s book band books </a:t>
            </a:r>
            <a:r>
              <a:rPr lang="en-GB" sz="3200" b="1" dirty="0">
                <a:latin typeface="Sassoon Penpals" panose="02000400000000000000" pitchFamily="50" charset="0"/>
              </a:rPr>
              <a:t>at least </a:t>
            </a:r>
            <a:r>
              <a:rPr lang="en-GB" sz="3200" dirty="0">
                <a:latin typeface="Sassoon Penpals" panose="02000400000000000000" pitchFamily="50" charset="0"/>
              </a:rPr>
              <a:t>3 times a week with your child and record the name of the book and your signature in their diaries.</a:t>
            </a:r>
          </a:p>
          <a:p>
            <a:r>
              <a:rPr lang="en-GB" sz="3200" dirty="0">
                <a:latin typeface="Sassoon Penpals" panose="02000400000000000000" pitchFamily="50" charset="0"/>
              </a:rPr>
              <a:t>Diaries are checked once weekly.</a:t>
            </a:r>
          </a:p>
        </p:txBody>
      </p:sp>
      <p:pic>
        <p:nvPicPr>
          <p:cNvPr id="1026" name="Picture 2" descr="5 REASONS WHY READING IS IMPORTANT – Basics Blogs">
            <a:extLst>
              <a:ext uri="{FF2B5EF4-FFF2-40B4-BE49-F238E27FC236}">
                <a16:creationId xmlns:a16="http://schemas.microsoft.com/office/drawing/2014/main" id="{022A5CF1-8A50-4531-A7FC-D028E904A6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8080" y="5129605"/>
            <a:ext cx="293370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893E1A7-8998-0866-0337-37AF46D0B521}"/>
              </a:ext>
            </a:extLst>
          </p:cNvPr>
          <p:cNvSpPr txBox="1"/>
          <p:nvPr/>
        </p:nvSpPr>
        <p:spPr>
          <a:xfrm>
            <a:off x="9894822" y="513184"/>
            <a:ext cx="751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EB</a:t>
            </a:r>
          </a:p>
        </p:txBody>
      </p:sp>
    </p:spTree>
    <p:extLst>
      <p:ext uri="{BB962C8B-B14F-4D97-AF65-F5344CB8AC3E}">
        <p14:creationId xmlns:p14="http://schemas.microsoft.com/office/powerpoint/2010/main" val="105956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30"/>
    </mc:Choice>
    <mc:Fallback xmlns="">
      <p:transition spd="slow" advTm="11193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1EE1D-AD6C-31D6-2A71-DE14F9D13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Times Tables </a:t>
            </a:r>
          </a:p>
        </p:txBody>
      </p:sp>
      <p:pic>
        <p:nvPicPr>
          <p:cNvPr id="2050" name="Picture 2" descr="Times Tables Rock Stars - Wikipedia">
            <a:extLst>
              <a:ext uri="{FF2B5EF4-FFF2-40B4-BE49-F238E27FC236}">
                <a16:creationId xmlns:a16="http://schemas.microsoft.com/office/drawing/2014/main" id="{91B9A568-E7AD-EEEF-E7F5-7A80FAC34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464" y="2155761"/>
            <a:ext cx="4029075" cy="224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2BF484-7ED6-5855-0D1C-F466EE1CD913}"/>
              </a:ext>
            </a:extLst>
          </p:cNvPr>
          <p:cNvSpPr txBox="1"/>
          <p:nvPr/>
        </p:nvSpPr>
        <p:spPr>
          <a:xfrm>
            <a:off x="677333" y="1558212"/>
            <a:ext cx="695510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Your child’s TTRockstars log ins have been stuck in the front of their diary.</a:t>
            </a:r>
          </a:p>
          <a:p>
            <a:endParaRPr lang="en-GB" sz="3200" dirty="0"/>
          </a:p>
          <a:p>
            <a:r>
              <a:rPr lang="en-GB" sz="3200" dirty="0"/>
              <a:t>In Year 3 we have a big push on learning times tables. We expect children to be going on for at least 10 minutes per week.</a:t>
            </a:r>
          </a:p>
        </p:txBody>
      </p:sp>
    </p:spTree>
    <p:extLst>
      <p:ext uri="{BB962C8B-B14F-4D97-AF65-F5344CB8AC3E}">
        <p14:creationId xmlns:p14="http://schemas.microsoft.com/office/powerpoint/2010/main" val="3817053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9C466-FA55-4BC6-AB8B-24EF45DF1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375" y="100766"/>
            <a:ext cx="8596668" cy="1320800"/>
          </a:xfrm>
        </p:spPr>
        <p:txBody>
          <a:bodyPr>
            <a:normAutofit/>
          </a:bodyPr>
          <a:lstStyle/>
          <a:p>
            <a:r>
              <a:rPr lang="en-GB" dirty="0"/>
              <a:t>In their diary you will see…</a:t>
            </a:r>
            <a:br>
              <a:rPr lang="en-GB" dirty="0"/>
            </a:b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0C299A-AB1C-484A-845F-41450D2FAE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2269" y="2436132"/>
            <a:ext cx="7193478" cy="3880773"/>
          </a:xfrm>
        </p:spPr>
        <p:txBody>
          <a:bodyPr/>
          <a:lstStyle/>
          <a:p>
            <a:r>
              <a:rPr lang="en-GB" sz="3200" dirty="0"/>
              <a:t>This shows you how you can help your child, with their reading. A few pages are ok, don’t pressure your child to read a whole book. Unless they want to.  </a:t>
            </a:r>
          </a:p>
          <a:p>
            <a:endParaRPr lang="en-GB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A2DDF8D-E12E-05E7-33F8-592D2DABB38B}"/>
              </a:ext>
            </a:extLst>
          </p:cNvPr>
          <p:cNvSpPr txBox="1">
            <a:spLocks/>
          </p:cNvSpPr>
          <p:nvPr/>
        </p:nvSpPr>
        <p:spPr>
          <a:xfrm>
            <a:off x="435600" y="999116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Book bands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689E49A-7B9D-CF72-061C-92E6836DD0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0054" y="359133"/>
            <a:ext cx="2528186" cy="302321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64650FB-89D7-6238-4AC1-14D7DD9D5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9620" y="3475652"/>
            <a:ext cx="2528187" cy="305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72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42"/>
    </mc:Choice>
    <mc:Fallback xmlns="">
      <p:transition spd="slow" advTm="3124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FB0A6-E484-46CC-A061-9C0E31396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92" y="249286"/>
            <a:ext cx="8596668" cy="1320800"/>
          </a:xfrm>
        </p:spPr>
        <p:txBody>
          <a:bodyPr/>
          <a:lstStyle/>
          <a:p>
            <a:r>
              <a:rPr lang="en-GB" dirty="0"/>
              <a:t>Maths -KIRFS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30F8D-ACCD-4DAB-8E83-FE71768A1F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A2A4785-ACD6-4401-A39F-D2F2D53D5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292" y="1345415"/>
            <a:ext cx="8703298" cy="46028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2E679E-1466-4424-931A-CA0C581B03FA}"/>
              </a:ext>
            </a:extLst>
          </p:cNvPr>
          <p:cNvSpPr txBox="1"/>
          <p:nvPr/>
        </p:nvSpPr>
        <p:spPr>
          <a:xfrm>
            <a:off x="3657326" y="540354"/>
            <a:ext cx="2636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Key Instant Recall Facts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FF2B068-012E-F206-99F6-704AD8EB96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9822" y="96986"/>
            <a:ext cx="1465533" cy="666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85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91"/>
    </mc:Choice>
    <mc:Fallback xmlns="">
      <p:transition spd="slow" advTm="2699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D9A88-A99F-4C06-82B7-A30C71AA4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Y3 School Website Page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1620AF-0325-4FF9-B83A-39204C283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10323458" cy="3880773"/>
          </a:xfrm>
        </p:spPr>
        <p:txBody>
          <a:bodyPr>
            <a:normAutofit/>
          </a:bodyPr>
          <a:lstStyle/>
          <a:p>
            <a:r>
              <a:rPr lang="en-GB" sz="3600" dirty="0"/>
              <a:t>We will update the school website weekly with pictures and what's been going on throughout the week </a:t>
            </a:r>
          </a:p>
          <a:p>
            <a:r>
              <a:rPr lang="en-GB" sz="3600" dirty="0"/>
              <a:t>We will also put important dates and information on the website</a:t>
            </a:r>
          </a:p>
        </p:txBody>
      </p:sp>
    </p:spTree>
    <p:extLst>
      <p:ext uri="{BB962C8B-B14F-4D97-AF65-F5344CB8AC3E}">
        <p14:creationId xmlns:p14="http://schemas.microsoft.com/office/powerpoint/2010/main" val="406747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20"/>
    </mc:Choice>
    <mc:Fallback xmlns="">
      <p:transition spd="slow" advTm="4372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D60E6B-546C-8F0D-7BD3-DFA846304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C2EE2-9DD7-DDAF-906B-244465F06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476" y="50833"/>
            <a:ext cx="8596668" cy="1320800"/>
          </a:xfrm>
        </p:spPr>
        <p:txBody>
          <a:bodyPr/>
          <a:lstStyle/>
          <a:p>
            <a:r>
              <a:rPr lang="en-GB" dirty="0"/>
              <a:t>Rewards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E88EA-9428-2B1B-DB96-53A5D0EB05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476" y="850651"/>
            <a:ext cx="9603275" cy="4336351"/>
          </a:xfrm>
        </p:spPr>
        <p:txBody>
          <a:bodyPr>
            <a:noAutofit/>
          </a:bodyPr>
          <a:lstStyle/>
          <a:p>
            <a:r>
              <a:rPr lang="en-GB" sz="3600" dirty="0">
                <a:latin typeface="Sassoon Penpals" panose="02000400000000000000" pitchFamily="50" charset="0"/>
              </a:rPr>
              <a:t>PROUD points sent via Arbor.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PROUD certificate each term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Stickers 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Certificates - postcards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Recognition time with Mrs Duffin</a:t>
            </a:r>
          </a:p>
          <a:p>
            <a:r>
              <a:rPr lang="en-GB" sz="3600" dirty="0">
                <a:latin typeface="Sassoon Penpals" panose="02000400000000000000" pitchFamily="50" charset="0"/>
              </a:rPr>
              <a:t>Opal play awards/ lunchtime tidy awards </a:t>
            </a:r>
          </a:p>
          <a:p>
            <a:pPr marL="0" indent="0">
              <a:buNone/>
            </a:pPr>
            <a:r>
              <a:rPr lang="en-GB" sz="3600" dirty="0">
                <a:latin typeface="Sassoon Penpals" panose="02000400000000000000" pitchFamily="50" charset="0"/>
              </a:rPr>
              <a:t>Please make sure you look at the lovely messages that are sent via Arbor.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2050" name="Picture 2" descr="OLD BASFORD SCHOOL NEWSLETTER">
            <a:extLst>
              <a:ext uri="{FF2B5EF4-FFF2-40B4-BE49-F238E27FC236}">
                <a16:creationId xmlns:a16="http://schemas.microsoft.com/office/drawing/2014/main" id="{2FADF334-44FE-9AA7-06B1-3CE38092D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530" y="932362"/>
            <a:ext cx="1599270" cy="249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45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953"/>
    </mc:Choice>
    <mc:Fallback xmlns="">
      <p:transition spd="slow" advTm="6695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BB0E13-C954-7455-C7D6-4A7700DDAD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B486A-96AC-8270-5A84-46E5FCEE9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4194469" cy="5623249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41CB4D-D48A-83CD-10F1-6A7530484D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4009" y="891545"/>
            <a:ext cx="6382641" cy="53156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D6CAF6F-3CD7-1F4B-ED9A-B866BCB580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755" y="666316"/>
            <a:ext cx="4038436" cy="5582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411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CD7B6-A670-4421-BF31-1063E23A1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ED9FE-9ACD-43EA-A24E-0F36437C81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C1FF25-087C-3B28-07D5-FCDD144F82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62" y="332699"/>
            <a:ext cx="8841420" cy="6192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36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676"/>
    </mc:Choice>
    <mc:Fallback xmlns="">
      <p:transition spd="slow" advTm="95676"/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1191</TotalTime>
  <Words>565</Words>
  <Application>Microsoft Office PowerPoint</Application>
  <PresentationFormat>Widescreen</PresentationFormat>
  <Paragraphs>72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Sassoon Penpals</vt:lpstr>
      <vt:lpstr>Trebuchet MS</vt:lpstr>
      <vt:lpstr>Wingdings 3</vt:lpstr>
      <vt:lpstr>Facet</vt:lpstr>
      <vt:lpstr>Welcome to Year 3</vt:lpstr>
      <vt:lpstr>What your children will experience in Year 3</vt:lpstr>
      <vt:lpstr>Playtimes in Year 3 </vt:lpstr>
      <vt:lpstr>PE</vt:lpstr>
      <vt:lpstr>Working with you as a team</vt:lpstr>
      <vt:lpstr>Uniform</vt:lpstr>
      <vt:lpstr>Reading</vt:lpstr>
      <vt:lpstr>Times Tables </vt:lpstr>
      <vt:lpstr>In their diary you will see… </vt:lpstr>
      <vt:lpstr>Maths -KIRFS</vt:lpstr>
      <vt:lpstr>Y3 School Website Page</vt:lpstr>
      <vt:lpstr>Rewards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Samantha WARDLE</dc:creator>
  <cp:lastModifiedBy>Hannah BOOTH</cp:lastModifiedBy>
  <cp:revision>46</cp:revision>
  <dcterms:created xsi:type="dcterms:W3CDTF">2021-09-13T12:26:08Z</dcterms:created>
  <dcterms:modified xsi:type="dcterms:W3CDTF">2026-09-10T15:36:45Z</dcterms:modified>
</cp:coreProperties>
</file>